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
  </p:notesMasterIdLst>
  <p:sldIdLst>
    <p:sldId id="510" r:id="rId2"/>
  </p:sldIdLst>
  <p:sldSz cx="9725025" cy="6858000"/>
  <p:notesSz cx="6797675" cy="9926638"/>
  <p:defaultTextStyle>
    <a:defPPr>
      <a:defRPr lang="zh-TW"/>
    </a:defPPr>
    <a:lvl1pPr algn="l" rtl="0" eaLnBrk="0" fontAlgn="base" hangingPunct="0">
      <a:spcBef>
        <a:spcPct val="0"/>
      </a:spcBef>
      <a:spcAft>
        <a:spcPct val="0"/>
      </a:spcAft>
      <a:defRPr kumimoji="1" kern="1200">
        <a:solidFill>
          <a:schemeClr val="tx1"/>
        </a:solidFill>
        <a:latin typeface="Calibri" pitchFamily="34" charset="0"/>
        <a:ea typeface="新細明體" pitchFamily="18" charset="-120"/>
        <a:cs typeface="+mn-cs"/>
      </a:defRPr>
    </a:lvl1pPr>
    <a:lvl2pPr marL="457200" algn="l" rtl="0" eaLnBrk="0" fontAlgn="base" hangingPunct="0">
      <a:spcBef>
        <a:spcPct val="0"/>
      </a:spcBef>
      <a:spcAft>
        <a:spcPct val="0"/>
      </a:spcAft>
      <a:defRPr kumimoji="1" kern="1200">
        <a:solidFill>
          <a:schemeClr val="tx1"/>
        </a:solidFill>
        <a:latin typeface="Calibri" pitchFamily="34" charset="0"/>
        <a:ea typeface="新細明體" pitchFamily="18" charset="-120"/>
        <a:cs typeface="+mn-cs"/>
      </a:defRPr>
    </a:lvl2pPr>
    <a:lvl3pPr marL="914400" algn="l" rtl="0" eaLnBrk="0" fontAlgn="base" hangingPunct="0">
      <a:spcBef>
        <a:spcPct val="0"/>
      </a:spcBef>
      <a:spcAft>
        <a:spcPct val="0"/>
      </a:spcAft>
      <a:defRPr kumimoji="1" kern="1200">
        <a:solidFill>
          <a:schemeClr val="tx1"/>
        </a:solidFill>
        <a:latin typeface="Calibri" pitchFamily="34" charset="0"/>
        <a:ea typeface="新細明體" pitchFamily="18" charset="-120"/>
        <a:cs typeface="+mn-cs"/>
      </a:defRPr>
    </a:lvl3pPr>
    <a:lvl4pPr marL="1371600" algn="l" rtl="0" eaLnBrk="0" fontAlgn="base" hangingPunct="0">
      <a:spcBef>
        <a:spcPct val="0"/>
      </a:spcBef>
      <a:spcAft>
        <a:spcPct val="0"/>
      </a:spcAft>
      <a:defRPr kumimoji="1" kern="1200">
        <a:solidFill>
          <a:schemeClr val="tx1"/>
        </a:solidFill>
        <a:latin typeface="Calibri" pitchFamily="34" charset="0"/>
        <a:ea typeface="新細明體" pitchFamily="18" charset="-120"/>
        <a:cs typeface="+mn-cs"/>
      </a:defRPr>
    </a:lvl4pPr>
    <a:lvl5pPr marL="1828800" algn="l" rtl="0" eaLnBrk="0" fontAlgn="base" hangingPunct="0">
      <a:spcBef>
        <a:spcPct val="0"/>
      </a:spcBef>
      <a:spcAft>
        <a:spcPct val="0"/>
      </a:spcAft>
      <a:defRPr kumimoji="1" kern="1200">
        <a:solidFill>
          <a:schemeClr val="tx1"/>
        </a:solidFill>
        <a:latin typeface="Calibri" pitchFamily="34" charset="0"/>
        <a:ea typeface="新細明體" pitchFamily="18" charset="-120"/>
        <a:cs typeface="+mn-cs"/>
      </a:defRPr>
    </a:lvl5pPr>
    <a:lvl6pPr marL="2286000" algn="l" defTabSz="914400" rtl="0" eaLnBrk="1" latinLnBrk="0" hangingPunct="1">
      <a:defRPr kumimoji="1" kern="1200">
        <a:solidFill>
          <a:schemeClr val="tx1"/>
        </a:solidFill>
        <a:latin typeface="Calibri" pitchFamily="34" charset="0"/>
        <a:ea typeface="新細明體" pitchFamily="18" charset="-120"/>
        <a:cs typeface="+mn-cs"/>
      </a:defRPr>
    </a:lvl6pPr>
    <a:lvl7pPr marL="2743200" algn="l" defTabSz="914400" rtl="0" eaLnBrk="1" latinLnBrk="0" hangingPunct="1">
      <a:defRPr kumimoji="1" kern="1200">
        <a:solidFill>
          <a:schemeClr val="tx1"/>
        </a:solidFill>
        <a:latin typeface="Calibri" pitchFamily="34" charset="0"/>
        <a:ea typeface="新細明體" pitchFamily="18" charset="-120"/>
        <a:cs typeface="+mn-cs"/>
      </a:defRPr>
    </a:lvl7pPr>
    <a:lvl8pPr marL="3200400" algn="l" defTabSz="914400" rtl="0" eaLnBrk="1" latinLnBrk="0" hangingPunct="1">
      <a:defRPr kumimoji="1" kern="1200">
        <a:solidFill>
          <a:schemeClr val="tx1"/>
        </a:solidFill>
        <a:latin typeface="Calibri" pitchFamily="34" charset="0"/>
        <a:ea typeface="新細明體" pitchFamily="18" charset="-120"/>
        <a:cs typeface="+mn-cs"/>
      </a:defRPr>
    </a:lvl8pPr>
    <a:lvl9pPr marL="3657600" algn="l" defTabSz="914400" rtl="0" eaLnBrk="1" latinLnBrk="0" hangingPunct="1">
      <a:defRPr kumimoji="1" kern="1200">
        <a:solidFill>
          <a:schemeClr val="tx1"/>
        </a:solidFill>
        <a:latin typeface="Calibri" pitchFamily="34" charset="0"/>
        <a:ea typeface="新細明體" pitchFamily="18" charset="-120"/>
        <a:cs typeface="+mn-cs"/>
      </a:defRPr>
    </a:lvl9pPr>
  </p:defaultTextStyle>
  <p:extLst>
    <p:ext uri="{521415D9-36F7-43E2-AB2F-B90AF26B5E84}">
      <p14:sectionLst xmlns:p14="http://schemas.microsoft.com/office/powerpoint/2010/main">
        <p14:section name="預設章節" id="{7DA065ED-360D-493A-A094-222AC10F3ABF}">
          <p14:sldIdLst>
            <p14:sldId id="510"/>
          </p14:sldIdLst>
        </p14:section>
      </p14:sectionLst>
    </p:ext>
    <p:ext uri="{EFAFB233-063F-42B5-8137-9DF3F51BA10A}">
      <p15:sldGuideLst xmlns:p15="http://schemas.microsoft.com/office/powerpoint/2012/main">
        <p15:guide id="1" orient="horz" pos="2160">
          <p15:clr>
            <a:srgbClr val="A4A3A4"/>
          </p15:clr>
        </p15:guide>
        <p15:guide id="2" pos="30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CC"/>
    <a:srgbClr val="FFCCFF"/>
    <a:srgbClr val="CCCCFF"/>
    <a:srgbClr val="CC99FF"/>
    <a:srgbClr val="FF66FF"/>
    <a:srgbClr val="336699"/>
    <a:srgbClr val="003399"/>
    <a:srgbClr val="6600FF"/>
    <a:srgbClr val="0901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等深淺樣式 3 - 輔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autoAdjust="0"/>
  </p:normalViewPr>
  <p:slideViewPr>
    <p:cSldViewPr snapToGrid="0">
      <p:cViewPr varScale="1">
        <p:scale>
          <a:sx n="64" d="100"/>
          <a:sy n="64" d="100"/>
        </p:scale>
        <p:origin x="1148" y="44"/>
      </p:cViewPr>
      <p:guideLst>
        <p:guide orient="horz" pos="2160"/>
        <p:guide pos="3063"/>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4536"/>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09"/>
          </a:xfrm>
          <a:prstGeom prst="rect">
            <a:avLst/>
          </a:prstGeom>
        </p:spPr>
        <p:txBody>
          <a:bodyPr vert="horz" lIns="92057" tIns="46029" rIns="92057" bIns="46029" rtlCol="0"/>
          <a:lstStyle>
            <a:lvl1pPr algn="l" eaLnBrk="0" hangingPunct="0">
              <a:defRPr kumimoji="0" sz="1200">
                <a:ea typeface="新細明體" pitchFamily="18" charset="-120"/>
              </a:defRPr>
            </a:lvl1pPr>
          </a:lstStyle>
          <a:p>
            <a:pPr>
              <a:defRPr/>
            </a:pPr>
            <a:endParaRPr lang="zh-TW" altLang="en-US"/>
          </a:p>
        </p:txBody>
      </p:sp>
      <p:sp>
        <p:nvSpPr>
          <p:cNvPr id="3" name="日期版面配置區 2"/>
          <p:cNvSpPr>
            <a:spLocks noGrp="1"/>
          </p:cNvSpPr>
          <p:nvPr>
            <p:ph type="dt" idx="1"/>
          </p:nvPr>
        </p:nvSpPr>
        <p:spPr>
          <a:xfrm>
            <a:off x="3849688" y="0"/>
            <a:ext cx="2946400" cy="496809"/>
          </a:xfrm>
          <a:prstGeom prst="rect">
            <a:avLst/>
          </a:prstGeom>
        </p:spPr>
        <p:txBody>
          <a:bodyPr vert="horz" lIns="92057" tIns="46029" rIns="92057" bIns="46029" rtlCol="0"/>
          <a:lstStyle>
            <a:lvl1pPr algn="r" eaLnBrk="0" hangingPunct="0">
              <a:defRPr kumimoji="0" sz="1200">
                <a:ea typeface="新細明體" pitchFamily="18" charset="-120"/>
              </a:defRPr>
            </a:lvl1pPr>
          </a:lstStyle>
          <a:p>
            <a:pPr>
              <a:defRPr/>
            </a:pPr>
            <a:fld id="{18713233-A08F-4305-8E7A-41F2E37C8A95}" type="datetimeFigureOut">
              <a:rPr lang="zh-TW" altLang="en-US"/>
              <a:pPr>
                <a:defRPr/>
              </a:pPr>
              <a:t>2023/4/19</a:t>
            </a:fld>
            <a:endParaRPr lang="zh-TW" altLang="en-US"/>
          </a:p>
        </p:txBody>
      </p:sp>
      <p:sp>
        <p:nvSpPr>
          <p:cNvPr id="4" name="投影片圖像版面配置區 3"/>
          <p:cNvSpPr>
            <a:spLocks noGrp="1" noRot="1" noChangeAspect="1"/>
          </p:cNvSpPr>
          <p:nvPr>
            <p:ph type="sldImg" idx="2"/>
          </p:nvPr>
        </p:nvSpPr>
        <p:spPr>
          <a:xfrm>
            <a:off x="758825" y="744538"/>
            <a:ext cx="5280025" cy="3724275"/>
          </a:xfrm>
          <a:prstGeom prst="rect">
            <a:avLst/>
          </a:prstGeom>
          <a:noFill/>
          <a:ln w="12700">
            <a:solidFill>
              <a:prstClr val="black"/>
            </a:solidFill>
          </a:ln>
        </p:spPr>
        <p:txBody>
          <a:bodyPr vert="horz" lIns="92057" tIns="46029" rIns="92057" bIns="46029" rtlCol="0" anchor="ctr"/>
          <a:lstStyle/>
          <a:p>
            <a:pPr lvl="0"/>
            <a:endParaRPr lang="zh-TW" altLang="en-US" noProof="0"/>
          </a:p>
        </p:txBody>
      </p:sp>
      <p:sp>
        <p:nvSpPr>
          <p:cNvPr id="5" name="備忘稿版面配置區 4"/>
          <p:cNvSpPr>
            <a:spLocks noGrp="1"/>
          </p:cNvSpPr>
          <p:nvPr>
            <p:ph type="body" sz="quarter" idx="3"/>
          </p:nvPr>
        </p:nvSpPr>
        <p:spPr>
          <a:xfrm>
            <a:off x="679450" y="4715710"/>
            <a:ext cx="5438775" cy="4466511"/>
          </a:xfrm>
          <a:prstGeom prst="rect">
            <a:avLst/>
          </a:prstGeom>
        </p:spPr>
        <p:txBody>
          <a:bodyPr vert="horz" lIns="92057" tIns="46029" rIns="92057" bIns="46029"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428242"/>
            <a:ext cx="2946400" cy="496809"/>
          </a:xfrm>
          <a:prstGeom prst="rect">
            <a:avLst/>
          </a:prstGeom>
        </p:spPr>
        <p:txBody>
          <a:bodyPr vert="horz" lIns="92057" tIns="46029" rIns="92057" bIns="46029" rtlCol="0" anchor="b"/>
          <a:lstStyle>
            <a:lvl1pPr algn="l" eaLnBrk="0" hangingPunct="0">
              <a:defRPr kumimoji="0" sz="1200">
                <a:ea typeface="新細明體" pitchFamily="18" charset="-120"/>
              </a:defRPr>
            </a:lvl1pPr>
          </a:lstStyle>
          <a:p>
            <a:pPr>
              <a:defRPr/>
            </a:pPr>
            <a:endParaRPr lang="zh-TW" altLang="en-US"/>
          </a:p>
        </p:txBody>
      </p:sp>
      <p:sp>
        <p:nvSpPr>
          <p:cNvPr id="7" name="投影片編號版面配置區 6"/>
          <p:cNvSpPr>
            <a:spLocks noGrp="1"/>
          </p:cNvSpPr>
          <p:nvPr>
            <p:ph type="sldNum" sz="quarter" idx="5"/>
          </p:nvPr>
        </p:nvSpPr>
        <p:spPr>
          <a:xfrm>
            <a:off x="3849688" y="9428242"/>
            <a:ext cx="2946400" cy="496809"/>
          </a:xfrm>
          <a:prstGeom prst="rect">
            <a:avLst/>
          </a:prstGeom>
        </p:spPr>
        <p:txBody>
          <a:bodyPr vert="horz" wrap="square" lIns="92057" tIns="46029" rIns="92057" bIns="46029" numCol="1" anchor="b" anchorCtr="0" compatLnSpc="1">
            <a:prstTxWarp prst="textNoShape">
              <a:avLst/>
            </a:prstTxWarp>
          </a:bodyPr>
          <a:lstStyle>
            <a:lvl1pPr algn="r">
              <a:defRPr kumimoji="0" sz="1200"/>
            </a:lvl1pPr>
          </a:lstStyle>
          <a:p>
            <a:pPr>
              <a:defRPr/>
            </a:pPr>
            <a:fld id="{294C9FC2-E936-4AA0-89CE-9A65C75C5414}" type="slidenum">
              <a:rPr lang="zh-TW" altLang="en-US"/>
              <a:pPr>
                <a:defRPr/>
              </a:pPr>
              <a:t>‹#›</a:t>
            </a:fld>
            <a:endParaRPr lang="zh-TW" altLang="en-US"/>
          </a:p>
        </p:txBody>
      </p:sp>
    </p:spTree>
    <p:extLst>
      <p:ext uri="{BB962C8B-B14F-4D97-AF65-F5344CB8AC3E}">
        <p14:creationId xmlns:p14="http://schemas.microsoft.com/office/powerpoint/2010/main" val="19194225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4" name="圖片 6"/>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7813" y="23813"/>
            <a:ext cx="1163637"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圖片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53338" y="4587875"/>
            <a:ext cx="2071687"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729377" y="1122363"/>
            <a:ext cx="8266271" cy="2387600"/>
          </a:xfrm>
        </p:spPr>
        <p:txBody>
          <a:bodyPr anchor="b"/>
          <a:lstStyle>
            <a:lvl1pPr algn="ctr">
              <a:defRPr sz="6000"/>
            </a:lvl1pPr>
          </a:lstStyle>
          <a:p>
            <a:r>
              <a:rPr lang="zh-TW" altLang="en-US" dirty="0"/>
              <a:t>按一下以編輯母片標題樣式</a:t>
            </a:r>
            <a:endParaRPr lang="en-US" dirty="0"/>
          </a:p>
        </p:txBody>
      </p:sp>
      <p:sp>
        <p:nvSpPr>
          <p:cNvPr id="3" name="Subtitle 2"/>
          <p:cNvSpPr>
            <a:spLocks noGrp="1"/>
          </p:cNvSpPr>
          <p:nvPr>
            <p:ph type="subTitle" idx="1"/>
          </p:nvPr>
        </p:nvSpPr>
        <p:spPr>
          <a:xfrm>
            <a:off x="1215628" y="3602038"/>
            <a:ext cx="7293769"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endParaRPr lang="en-US" dirty="0"/>
          </a:p>
        </p:txBody>
      </p:sp>
      <p:sp>
        <p:nvSpPr>
          <p:cNvPr id="6" name="Date Placeholder 3"/>
          <p:cNvSpPr>
            <a:spLocks noGrp="1"/>
          </p:cNvSpPr>
          <p:nvPr>
            <p:ph type="dt" sz="half" idx="10"/>
          </p:nvPr>
        </p:nvSpPr>
        <p:spPr/>
        <p:txBody>
          <a:bodyPr/>
          <a:lstStyle>
            <a:lvl1pPr>
              <a:defRPr/>
            </a:lvl1pPr>
          </a:lstStyle>
          <a:p>
            <a:pPr>
              <a:defRPr/>
            </a:pPr>
            <a:fld id="{9D7E79C8-0481-4781-AEAB-0BAE8F425DE4}" type="datetime1">
              <a:rPr lang="zh-TW" altLang="en-US"/>
              <a:pPr>
                <a:defRPr/>
              </a:pPr>
              <a:t>2023/4/19</a:t>
            </a:fld>
            <a:endParaRPr lang="zh-TW" altLang="en-US"/>
          </a:p>
        </p:txBody>
      </p:sp>
      <p:sp>
        <p:nvSpPr>
          <p:cNvPr id="7" name="Footer Placeholder 4"/>
          <p:cNvSpPr>
            <a:spLocks noGrp="1"/>
          </p:cNvSpPr>
          <p:nvPr>
            <p:ph type="ftr" sz="quarter" idx="11"/>
          </p:nvPr>
        </p:nvSpPr>
        <p:spPr/>
        <p:txBody>
          <a:bodyPr/>
          <a:lstStyle>
            <a:lvl1pPr>
              <a:defRPr/>
            </a:lvl1pPr>
          </a:lstStyle>
          <a:p>
            <a:pPr>
              <a:defRPr/>
            </a:pPr>
            <a:endParaRPr lang="zh-TW" altLang="en-US"/>
          </a:p>
        </p:txBody>
      </p:sp>
      <p:sp>
        <p:nvSpPr>
          <p:cNvPr id="8" name="Slide Number Placeholder 5"/>
          <p:cNvSpPr>
            <a:spLocks noGrp="1"/>
          </p:cNvSpPr>
          <p:nvPr>
            <p:ph type="sldNum" sz="quarter" idx="12"/>
          </p:nvPr>
        </p:nvSpPr>
        <p:spPr/>
        <p:txBody>
          <a:bodyPr/>
          <a:lstStyle>
            <a:lvl1pPr>
              <a:defRPr/>
            </a:lvl1pPr>
          </a:lstStyle>
          <a:p>
            <a:pPr>
              <a:defRPr/>
            </a:pPr>
            <a:fld id="{A67C4B1F-AEC8-4003-BDE3-1BF849EBDD5A}" type="slidenum">
              <a:rPr lang="zh-TW" altLang="en-US"/>
              <a:pPr>
                <a:defRPr/>
              </a:pPr>
              <a:t>‹#›</a:t>
            </a:fld>
            <a:endParaRPr lang="zh-TW" altLang="en-US"/>
          </a:p>
        </p:txBody>
      </p:sp>
    </p:spTree>
    <p:extLst>
      <p:ext uri="{BB962C8B-B14F-4D97-AF65-F5344CB8AC3E}">
        <p14:creationId xmlns:p14="http://schemas.microsoft.com/office/powerpoint/2010/main" val="424491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pic>
        <p:nvPicPr>
          <p:cNvPr id="4" name="圖片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61350" y="5543550"/>
            <a:ext cx="1463675"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圖片 7"/>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7813" y="6092825"/>
            <a:ext cx="1163637"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直線接點 5"/>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3"/>
          <p:cNvSpPr>
            <a:spLocks noGrp="1"/>
          </p:cNvSpPr>
          <p:nvPr>
            <p:ph type="dt" sz="half" idx="10"/>
          </p:nvPr>
        </p:nvSpPr>
        <p:spPr/>
        <p:txBody>
          <a:bodyPr/>
          <a:lstStyle>
            <a:lvl1pPr>
              <a:defRPr/>
            </a:lvl1pPr>
          </a:lstStyle>
          <a:p>
            <a:pPr>
              <a:defRPr/>
            </a:pPr>
            <a:fld id="{12814E34-E576-4D19-B40C-3E838D02114F}" type="datetime1">
              <a:rPr lang="zh-TW" altLang="en-US"/>
              <a:pPr>
                <a:defRPr/>
              </a:pPr>
              <a:t>2023/4/19</a:t>
            </a:fld>
            <a:endParaRPr lang="zh-TW" altLang="en-US"/>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1DEA5D98-AEB3-41F7-841C-E034CB33C4DF}" type="slidenum">
              <a:rPr lang="zh-TW" altLang="en-US"/>
              <a:pPr>
                <a:defRPr/>
              </a:pPr>
              <a:t>‹#›</a:t>
            </a:fld>
            <a:endParaRPr lang="zh-TW" altLang="en-US"/>
          </a:p>
        </p:txBody>
      </p:sp>
    </p:spTree>
    <p:extLst>
      <p:ext uri="{BB962C8B-B14F-4D97-AF65-F5344CB8AC3E}">
        <p14:creationId xmlns:p14="http://schemas.microsoft.com/office/powerpoint/2010/main" val="4119775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pic>
        <p:nvPicPr>
          <p:cNvPr id="5" name="圖片 7"/>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04225" y="-7938"/>
            <a:ext cx="11636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圖片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35613"/>
            <a:ext cx="14239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959471" y="365125"/>
            <a:ext cx="2096959"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68596" y="365125"/>
            <a:ext cx="6169313"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3"/>
          <p:cNvSpPr>
            <a:spLocks noGrp="1"/>
          </p:cNvSpPr>
          <p:nvPr>
            <p:ph type="dt" sz="half" idx="10"/>
          </p:nvPr>
        </p:nvSpPr>
        <p:spPr/>
        <p:txBody>
          <a:bodyPr/>
          <a:lstStyle>
            <a:lvl1pPr>
              <a:defRPr/>
            </a:lvl1pPr>
          </a:lstStyle>
          <a:p>
            <a:pPr>
              <a:defRPr/>
            </a:pPr>
            <a:fld id="{9C5014D5-973C-41DD-B28D-5C2BCF2D551F}" type="datetime1">
              <a:rPr lang="zh-TW" altLang="en-US"/>
              <a:pPr>
                <a:defRPr/>
              </a:pPr>
              <a:t>2023/4/19</a:t>
            </a:fld>
            <a:endParaRPr lang="zh-TW" altLang="en-US"/>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30AC2551-78A3-459E-A675-C4BEDC96A5A5}" type="slidenum">
              <a:rPr lang="zh-TW" altLang="en-US"/>
              <a:pPr>
                <a:defRPr/>
              </a:pPr>
              <a:t>‹#›</a:t>
            </a:fld>
            <a:endParaRPr lang="zh-TW" altLang="en-US"/>
          </a:p>
        </p:txBody>
      </p:sp>
    </p:spTree>
    <p:extLst>
      <p:ext uri="{BB962C8B-B14F-4D97-AF65-F5344CB8AC3E}">
        <p14:creationId xmlns:p14="http://schemas.microsoft.com/office/powerpoint/2010/main" val="2356470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4" name="圖片 6"/>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04225" y="-7938"/>
            <a:ext cx="11636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線接點 4"/>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pic>
        <p:nvPicPr>
          <p:cNvPr id="6" name="圖片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35613"/>
            <a:ext cx="14239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3"/>
          <p:cNvSpPr>
            <a:spLocks noGrp="1"/>
          </p:cNvSpPr>
          <p:nvPr>
            <p:ph type="dt" sz="half" idx="10"/>
          </p:nvPr>
        </p:nvSpPr>
        <p:spPr/>
        <p:txBody>
          <a:bodyPr/>
          <a:lstStyle>
            <a:lvl1pPr>
              <a:defRPr/>
            </a:lvl1pPr>
          </a:lstStyle>
          <a:p>
            <a:pPr>
              <a:defRPr/>
            </a:pPr>
            <a:fld id="{A86AE804-DE3A-410D-AB9D-97748C90CF1E}" type="datetime1">
              <a:rPr lang="zh-TW" altLang="en-US"/>
              <a:pPr>
                <a:defRPr/>
              </a:pPr>
              <a:t>2023/4/19</a:t>
            </a:fld>
            <a:endParaRPr lang="zh-TW" altLang="en-US"/>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B6BFF5FF-9101-4F88-B31E-191947F8316C}" type="slidenum">
              <a:rPr lang="zh-TW" altLang="en-US"/>
              <a:pPr>
                <a:defRPr/>
              </a:pPr>
              <a:t>‹#›</a:t>
            </a:fld>
            <a:endParaRPr lang="zh-TW" altLang="en-US"/>
          </a:p>
        </p:txBody>
      </p:sp>
    </p:spTree>
    <p:extLst>
      <p:ext uri="{BB962C8B-B14F-4D97-AF65-F5344CB8AC3E}">
        <p14:creationId xmlns:p14="http://schemas.microsoft.com/office/powerpoint/2010/main" val="3687411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cxnSp>
        <p:nvCxnSpPr>
          <p:cNvPr id="4" name="直線接點 3"/>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pic>
        <p:nvPicPr>
          <p:cNvPr id="5" name="圖片 7"/>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04225" y="-7938"/>
            <a:ext cx="11636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圖片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35613"/>
            <a:ext cx="14239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63531" y="1709740"/>
            <a:ext cx="8387834"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63531" y="4589465"/>
            <a:ext cx="8387834"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7" name="Date Placeholder 3"/>
          <p:cNvSpPr>
            <a:spLocks noGrp="1"/>
          </p:cNvSpPr>
          <p:nvPr>
            <p:ph type="dt" sz="half" idx="10"/>
          </p:nvPr>
        </p:nvSpPr>
        <p:spPr/>
        <p:txBody>
          <a:bodyPr/>
          <a:lstStyle>
            <a:lvl1pPr>
              <a:defRPr/>
            </a:lvl1pPr>
          </a:lstStyle>
          <a:p>
            <a:pPr>
              <a:defRPr/>
            </a:pPr>
            <a:fld id="{05BAD822-3BBC-43F3-89A9-9D20D31EEAA9}" type="datetime1">
              <a:rPr lang="zh-TW" altLang="en-US"/>
              <a:pPr>
                <a:defRPr/>
              </a:pPr>
              <a:t>2023/4/19</a:t>
            </a:fld>
            <a:endParaRPr lang="zh-TW" altLang="en-US"/>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56E8C7D8-85A0-4897-AE24-898C82A8D4DC}" type="slidenum">
              <a:rPr lang="zh-TW" altLang="en-US"/>
              <a:pPr>
                <a:defRPr/>
              </a:pPr>
              <a:t>‹#›</a:t>
            </a:fld>
            <a:endParaRPr lang="zh-TW" altLang="en-US"/>
          </a:p>
        </p:txBody>
      </p:sp>
    </p:spTree>
    <p:extLst>
      <p:ext uri="{BB962C8B-B14F-4D97-AF65-F5344CB8AC3E}">
        <p14:creationId xmlns:p14="http://schemas.microsoft.com/office/powerpoint/2010/main" val="132458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pic>
        <p:nvPicPr>
          <p:cNvPr id="6" name="圖片 7"/>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04225" y="-7938"/>
            <a:ext cx="11636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圖片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35613"/>
            <a:ext cx="14239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68595" y="1825625"/>
            <a:ext cx="4133136"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923294" y="1825625"/>
            <a:ext cx="4133136"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8" name="Date Placeholder 4"/>
          <p:cNvSpPr>
            <a:spLocks noGrp="1"/>
          </p:cNvSpPr>
          <p:nvPr>
            <p:ph type="dt" sz="half" idx="10"/>
          </p:nvPr>
        </p:nvSpPr>
        <p:spPr/>
        <p:txBody>
          <a:bodyPr/>
          <a:lstStyle>
            <a:lvl1pPr>
              <a:defRPr/>
            </a:lvl1pPr>
          </a:lstStyle>
          <a:p>
            <a:pPr>
              <a:defRPr/>
            </a:pPr>
            <a:fld id="{F77C60DA-C1FF-4F07-876A-54480728A00A}" type="datetime1">
              <a:rPr lang="zh-TW" altLang="en-US"/>
              <a:pPr>
                <a:defRPr/>
              </a:pPr>
              <a:t>2023/4/19</a:t>
            </a:fld>
            <a:endParaRPr lang="zh-TW" altLang="en-US"/>
          </a:p>
        </p:txBody>
      </p:sp>
      <p:sp>
        <p:nvSpPr>
          <p:cNvPr id="9" name="Footer Placeholder 5"/>
          <p:cNvSpPr>
            <a:spLocks noGrp="1"/>
          </p:cNvSpPr>
          <p:nvPr>
            <p:ph type="ftr" sz="quarter" idx="11"/>
          </p:nvPr>
        </p:nvSpPr>
        <p:spPr/>
        <p:txBody>
          <a:bodyPr/>
          <a:lstStyle>
            <a:lvl1pPr>
              <a:defRPr/>
            </a:lvl1pPr>
          </a:lstStyle>
          <a:p>
            <a:pPr>
              <a:defRPr/>
            </a:pPr>
            <a:endParaRPr lang="zh-TW" altLang="en-US"/>
          </a:p>
        </p:txBody>
      </p:sp>
      <p:sp>
        <p:nvSpPr>
          <p:cNvPr id="10" name="Slide Number Placeholder 6"/>
          <p:cNvSpPr>
            <a:spLocks noGrp="1"/>
          </p:cNvSpPr>
          <p:nvPr>
            <p:ph type="sldNum" sz="quarter" idx="12"/>
          </p:nvPr>
        </p:nvSpPr>
        <p:spPr/>
        <p:txBody>
          <a:bodyPr/>
          <a:lstStyle>
            <a:lvl1pPr>
              <a:defRPr/>
            </a:lvl1pPr>
          </a:lstStyle>
          <a:p>
            <a:pPr>
              <a:defRPr/>
            </a:pPr>
            <a:fld id="{F2A26403-4B41-4C55-A176-679CA95C6F5A}" type="slidenum">
              <a:rPr lang="zh-TW" altLang="en-US"/>
              <a:pPr>
                <a:defRPr/>
              </a:pPr>
              <a:t>‹#›</a:t>
            </a:fld>
            <a:endParaRPr lang="zh-TW" altLang="en-US"/>
          </a:p>
        </p:txBody>
      </p:sp>
    </p:spTree>
    <p:extLst>
      <p:ext uri="{BB962C8B-B14F-4D97-AF65-F5344CB8AC3E}">
        <p14:creationId xmlns:p14="http://schemas.microsoft.com/office/powerpoint/2010/main" val="1074057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pic>
        <p:nvPicPr>
          <p:cNvPr id="8" name="圖片 7"/>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04225" y="-7938"/>
            <a:ext cx="11636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圖片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35613"/>
            <a:ext cx="14239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69862" y="365127"/>
            <a:ext cx="8387834"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69863" y="1681163"/>
            <a:ext cx="411414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69863" y="2505075"/>
            <a:ext cx="4114141"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923295" y="1681163"/>
            <a:ext cx="41344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923295" y="2505075"/>
            <a:ext cx="4134402"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10" name="Date Placeholder 6"/>
          <p:cNvSpPr>
            <a:spLocks noGrp="1"/>
          </p:cNvSpPr>
          <p:nvPr>
            <p:ph type="dt" sz="half" idx="10"/>
          </p:nvPr>
        </p:nvSpPr>
        <p:spPr/>
        <p:txBody>
          <a:bodyPr/>
          <a:lstStyle>
            <a:lvl1pPr>
              <a:defRPr/>
            </a:lvl1pPr>
          </a:lstStyle>
          <a:p>
            <a:pPr>
              <a:defRPr/>
            </a:pPr>
            <a:fld id="{DCF85E47-182F-4D82-B30F-0A96FD2428D7}" type="datetime1">
              <a:rPr lang="zh-TW" altLang="en-US"/>
              <a:pPr>
                <a:defRPr/>
              </a:pPr>
              <a:t>2023/4/19</a:t>
            </a:fld>
            <a:endParaRPr lang="zh-TW" altLang="en-US"/>
          </a:p>
        </p:txBody>
      </p:sp>
      <p:sp>
        <p:nvSpPr>
          <p:cNvPr id="11" name="Footer Placeholder 7"/>
          <p:cNvSpPr>
            <a:spLocks noGrp="1"/>
          </p:cNvSpPr>
          <p:nvPr>
            <p:ph type="ftr" sz="quarter" idx="11"/>
          </p:nvPr>
        </p:nvSpPr>
        <p:spPr/>
        <p:txBody>
          <a:bodyPr/>
          <a:lstStyle>
            <a:lvl1pPr>
              <a:defRPr/>
            </a:lvl1pPr>
          </a:lstStyle>
          <a:p>
            <a:pPr>
              <a:defRPr/>
            </a:pPr>
            <a:endParaRPr lang="zh-TW" altLang="en-US"/>
          </a:p>
        </p:txBody>
      </p:sp>
      <p:sp>
        <p:nvSpPr>
          <p:cNvPr id="12" name="Slide Number Placeholder 8"/>
          <p:cNvSpPr>
            <a:spLocks noGrp="1"/>
          </p:cNvSpPr>
          <p:nvPr>
            <p:ph type="sldNum" sz="quarter" idx="12"/>
          </p:nvPr>
        </p:nvSpPr>
        <p:spPr/>
        <p:txBody>
          <a:bodyPr/>
          <a:lstStyle>
            <a:lvl1pPr>
              <a:defRPr/>
            </a:lvl1pPr>
          </a:lstStyle>
          <a:p>
            <a:pPr>
              <a:defRPr/>
            </a:pPr>
            <a:fld id="{BCD3C6E9-D073-4241-AD38-B01F3FECDCE5}" type="slidenum">
              <a:rPr lang="zh-TW" altLang="en-US"/>
              <a:pPr>
                <a:defRPr/>
              </a:pPr>
              <a:t>‹#›</a:t>
            </a:fld>
            <a:endParaRPr lang="zh-TW" altLang="en-US"/>
          </a:p>
        </p:txBody>
      </p:sp>
    </p:spTree>
    <p:extLst>
      <p:ext uri="{BB962C8B-B14F-4D97-AF65-F5344CB8AC3E}">
        <p14:creationId xmlns:p14="http://schemas.microsoft.com/office/powerpoint/2010/main" val="3850036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pic>
        <p:nvPicPr>
          <p:cNvPr id="4" name="圖片 7"/>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04225" y="-7938"/>
            <a:ext cx="11636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圖片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35613"/>
            <a:ext cx="14239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zh-TW" altLang="en-US"/>
              <a:t>按一下以編輯母片標題樣式</a:t>
            </a:r>
            <a:endParaRPr lang="en-US" dirty="0"/>
          </a:p>
        </p:txBody>
      </p:sp>
      <p:sp>
        <p:nvSpPr>
          <p:cNvPr id="6" name="Date Placeholder 2"/>
          <p:cNvSpPr>
            <a:spLocks noGrp="1"/>
          </p:cNvSpPr>
          <p:nvPr>
            <p:ph type="dt" sz="half" idx="10"/>
          </p:nvPr>
        </p:nvSpPr>
        <p:spPr/>
        <p:txBody>
          <a:bodyPr/>
          <a:lstStyle>
            <a:lvl1pPr>
              <a:defRPr/>
            </a:lvl1pPr>
          </a:lstStyle>
          <a:p>
            <a:pPr>
              <a:defRPr/>
            </a:pPr>
            <a:fld id="{EA410E54-541B-4E32-9A40-ACE88B27A71D}" type="datetime1">
              <a:rPr lang="zh-TW" altLang="en-US"/>
              <a:pPr>
                <a:defRPr/>
              </a:pPr>
              <a:t>2023/4/19</a:t>
            </a:fld>
            <a:endParaRPr lang="zh-TW" altLang="en-US"/>
          </a:p>
        </p:txBody>
      </p:sp>
      <p:sp>
        <p:nvSpPr>
          <p:cNvPr id="7" name="Footer Placeholder 3"/>
          <p:cNvSpPr>
            <a:spLocks noGrp="1"/>
          </p:cNvSpPr>
          <p:nvPr>
            <p:ph type="ftr" sz="quarter" idx="11"/>
          </p:nvPr>
        </p:nvSpPr>
        <p:spPr/>
        <p:txBody>
          <a:bodyPr/>
          <a:lstStyle>
            <a:lvl1pPr>
              <a:defRPr/>
            </a:lvl1pPr>
          </a:lstStyle>
          <a:p>
            <a:pPr>
              <a:defRPr/>
            </a:pPr>
            <a:endParaRPr lang="zh-TW" altLang="en-US"/>
          </a:p>
        </p:txBody>
      </p:sp>
      <p:sp>
        <p:nvSpPr>
          <p:cNvPr id="8" name="Slide Number Placeholder 4"/>
          <p:cNvSpPr>
            <a:spLocks noGrp="1"/>
          </p:cNvSpPr>
          <p:nvPr>
            <p:ph type="sldNum" sz="quarter" idx="12"/>
          </p:nvPr>
        </p:nvSpPr>
        <p:spPr/>
        <p:txBody>
          <a:bodyPr/>
          <a:lstStyle>
            <a:lvl1pPr>
              <a:defRPr/>
            </a:lvl1pPr>
          </a:lstStyle>
          <a:p>
            <a:pPr>
              <a:defRPr/>
            </a:pPr>
            <a:fld id="{D5A93FDF-472A-45EF-B842-C9A6259979A7}" type="slidenum">
              <a:rPr lang="zh-TW" altLang="en-US"/>
              <a:pPr>
                <a:defRPr/>
              </a:pPr>
              <a:t>‹#›</a:t>
            </a:fld>
            <a:endParaRPr lang="zh-TW" altLang="en-US"/>
          </a:p>
        </p:txBody>
      </p:sp>
    </p:spTree>
    <p:extLst>
      <p:ext uri="{BB962C8B-B14F-4D97-AF65-F5344CB8AC3E}">
        <p14:creationId xmlns:p14="http://schemas.microsoft.com/office/powerpoint/2010/main" val="744864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cxnSp>
        <p:nvCxnSpPr>
          <p:cNvPr id="2" name="直線接點 1"/>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pic>
        <p:nvPicPr>
          <p:cNvPr id="3" name="圖片 7"/>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04225" y="-7938"/>
            <a:ext cx="11636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圖片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35613"/>
            <a:ext cx="14239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1"/>
          <p:cNvSpPr>
            <a:spLocks noGrp="1"/>
          </p:cNvSpPr>
          <p:nvPr>
            <p:ph type="dt" sz="half" idx="10"/>
          </p:nvPr>
        </p:nvSpPr>
        <p:spPr/>
        <p:txBody>
          <a:bodyPr/>
          <a:lstStyle>
            <a:lvl1pPr>
              <a:defRPr/>
            </a:lvl1pPr>
          </a:lstStyle>
          <a:p>
            <a:pPr>
              <a:defRPr/>
            </a:pPr>
            <a:fld id="{3ECBC847-B298-4924-A4BA-F1866A8D6D7A}" type="datetime1">
              <a:rPr lang="zh-TW" altLang="en-US"/>
              <a:pPr>
                <a:defRPr/>
              </a:pPr>
              <a:t>2023/4/19</a:t>
            </a:fld>
            <a:endParaRPr lang="zh-TW" altLang="en-US"/>
          </a:p>
        </p:txBody>
      </p:sp>
      <p:sp>
        <p:nvSpPr>
          <p:cNvPr id="6" name="Footer Placeholder 2"/>
          <p:cNvSpPr>
            <a:spLocks noGrp="1"/>
          </p:cNvSpPr>
          <p:nvPr>
            <p:ph type="ftr" sz="quarter" idx="11"/>
          </p:nvPr>
        </p:nvSpPr>
        <p:spPr/>
        <p:txBody>
          <a:bodyPr/>
          <a:lstStyle>
            <a:lvl1pPr>
              <a:defRPr/>
            </a:lvl1pPr>
          </a:lstStyle>
          <a:p>
            <a:pPr>
              <a:defRPr/>
            </a:pPr>
            <a:endParaRPr lang="zh-TW" altLang="en-US"/>
          </a:p>
        </p:txBody>
      </p:sp>
      <p:sp>
        <p:nvSpPr>
          <p:cNvPr id="7" name="Slide Number Placeholder 3"/>
          <p:cNvSpPr>
            <a:spLocks noGrp="1"/>
          </p:cNvSpPr>
          <p:nvPr>
            <p:ph type="sldNum" sz="quarter" idx="12"/>
          </p:nvPr>
        </p:nvSpPr>
        <p:spPr/>
        <p:txBody>
          <a:bodyPr/>
          <a:lstStyle>
            <a:lvl1pPr>
              <a:defRPr/>
            </a:lvl1pPr>
          </a:lstStyle>
          <a:p>
            <a:pPr>
              <a:defRPr/>
            </a:pPr>
            <a:fld id="{C27FA2CE-E62F-4C00-B941-7CDBD945ED68}" type="slidenum">
              <a:rPr lang="zh-TW" altLang="en-US"/>
              <a:pPr>
                <a:defRPr/>
              </a:pPr>
              <a:t>‹#›</a:t>
            </a:fld>
            <a:endParaRPr lang="zh-TW" altLang="en-US"/>
          </a:p>
        </p:txBody>
      </p:sp>
    </p:spTree>
    <p:extLst>
      <p:ext uri="{BB962C8B-B14F-4D97-AF65-F5344CB8AC3E}">
        <p14:creationId xmlns:p14="http://schemas.microsoft.com/office/powerpoint/2010/main" val="1811017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cxnSp>
        <p:nvCxnSpPr>
          <p:cNvPr id="5" name="直線接點 4"/>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pic>
        <p:nvPicPr>
          <p:cNvPr id="6" name="圖片 7"/>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04225" y="-7938"/>
            <a:ext cx="11636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圖片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35613"/>
            <a:ext cx="14239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69862" y="457200"/>
            <a:ext cx="3136574"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4134402" y="987427"/>
            <a:ext cx="492329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69862" y="2057400"/>
            <a:ext cx="313657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8" name="Date Placeholder 4"/>
          <p:cNvSpPr>
            <a:spLocks noGrp="1"/>
          </p:cNvSpPr>
          <p:nvPr>
            <p:ph type="dt" sz="half" idx="10"/>
          </p:nvPr>
        </p:nvSpPr>
        <p:spPr/>
        <p:txBody>
          <a:bodyPr/>
          <a:lstStyle>
            <a:lvl1pPr>
              <a:defRPr/>
            </a:lvl1pPr>
          </a:lstStyle>
          <a:p>
            <a:pPr>
              <a:defRPr/>
            </a:pPr>
            <a:fld id="{7CB719B7-3F56-4F7B-91D3-EF74DDB48135}" type="datetime1">
              <a:rPr lang="zh-TW" altLang="en-US"/>
              <a:pPr>
                <a:defRPr/>
              </a:pPr>
              <a:t>2023/4/19</a:t>
            </a:fld>
            <a:endParaRPr lang="zh-TW" altLang="en-US"/>
          </a:p>
        </p:txBody>
      </p:sp>
      <p:sp>
        <p:nvSpPr>
          <p:cNvPr id="9" name="Footer Placeholder 5"/>
          <p:cNvSpPr>
            <a:spLocks noGrp="1"/>
          </p:cNvSpPr>
          <p:nvPr>
            <p:ph type="ftr" sz="quarter" idx="11"/>
          </p:nvPr>
        </p:nvSpPr>
        <p:spPr/>
        <p:txBody>
          <a:bodyPr/>
          <a:lstStyle>
            <a:lvl1pPr>
              <a:defRPr/>
            </a:lvl1pPr>
          </a:lstStyle>
          <a:p>
            <a:pPr>
              <a:defRPr/>
            </a:pPr>
            <a:endParaRPr lang="zh-TW" altLang="en-US"/>
          </a:p>
        </p:txBody>
      </p:sp>
      <p:sp>
        <p:nvSpPr>
          <p:cNvPr id="10" name="Slide Number Placeholder 6"/>
          <p:cNvSpPr>
            <a:spLocks noGrp="1"/>
          </p:cNvSpPr>
          <p:nvPr>
            <p:ph type="sldNum" sz="quarter" idx="12"/>
          </p:nvPr>
        </p:nvSpPr>
        <p:spPr/>
        <p:txBody>
          <a:bodyPr/>
          <a:lstStyle>
            <a:lvl1pPr>
              <a:defRPr/>
            </a:lvl1pPr>
          </a:lstStyle>
          <a:p>
            <a:pPr>
              <a:defRPr/>
            </a:pPr>
            <a:fld id="{C6F8C9DA-8117-475D-8320-2C1BA6D26EC8}" type="slidenum">
              <a:rPr lang="zh-TW" altLang="en-US"/>
              <a:pPr>
                <a:defRPr/>
              </a:pPr>
              <a:t>‹#›</a:t>
            </a:fld>
            <a:endParaRPr lang="zh-TW" altLang="en-US"/>
          </a:p>
        </p:txBody>
      </p:sp>
    </p:spTree>
    <p:extLst>
      <p:ext uri="{BB962C8B-B14F-4D97-AF65-F5344CB8AC3E}">
        <p14:creationId xmlns:p14="http://schemas.microsoft.com/office/powerpoint/2010/main" val="3155119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cxnSp>
        <p:nvCxnSpPr>
          <p:cNvPr id="5" name="直線接點 4"/>
          <p:cNvCxnSpPr/>
          <p:nvPr userDrawn="1"/>
        </p:nvCxnSpPr>
        <p:spPr>
          <a:xfrm>
            <a:off x="0" y="6721475"/>
            <a:ext cx="9725025" cy="0"/>
          </a:xfrm>
          <a:prstGeom prst="line">
            <a:avLst/>
          </a:prstGeom>
          <a:ln w="38100" cmpd="dbl">
            <a:solidFill>
              <a:srgbClr val="79B2DD"/>
            </a:solidFill>
          </a:ln>
        </p:spPr>
        <p:style>
          <a:lnRef idx="1">
            <a:schemeClr val="accent1"/>
          </a:lnRef>
          <a:fillRef idx="0">
            <a:schemeClr val="accent1"/>
          </a:fillRef>
          <a:effectRef idx="0">
            <a:schemeClr val="accent1"/>
          </a:effectRef>
          <a:fontRef idx="minor">
            <a:schemeClr val="tx1"/>
          </a:fontRef>
        </p:style>
      </p:cxnSp>
      <p:pic>
        <p:nvPicPr>
          <p:cNvPr id="6" name="圖片 7"/>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04225" y="-7938"/>
            <a:ext cx="11636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圖片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35613"/>
            <a:ext cx="14239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69862" y="457200"/>
            <a:ext cx="3136574"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4134402" y="987427"/>
            <a:ext cx="4923294"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dirty="0"/>
          </a:p>
        </p:txBody>
      </p:sp>
      <p:sp>
        <p:nvSpPr>
          <p:cNvPr id="4" name="Text Placeholder 3"/>
          <p:cNvSpPr>
            <a:spLocks noGrp="1"/>
          </p:cNvSpPr>
          <p:nvPr>
            <p:ph type="body" sz="half" idx="2"/>
          </p:nvPr>
        </p:nvSpPr>
        <p:spPr>
          <a:xfrm>
            <a:off x="669862" y="2057400"/>
            <a:ext cx="313657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8" name="Date Placeholder 4"/>
          <p:cNvSpPr>
            <a:spLocks noGrp="1"/>
          </p:cNvSpPr>
          <p:nvPr>
            <p:ph type="dt" sz="half" idx="10"/>
          </p:nvPr>
        </p:nvSpPr>
        <p:spPr/>
        <p:txBody>
          <a:bodyPr/>
          <a:lstStyle>
            <a:lvl1pPr>
              <a:defRPr/>
            </a:lvl1pPr>
          </a:lstStyle>
          <a:p>
            <a:pPr>
              <a:defRPr/>
            </a:pPr>
            <a:fld id="{ED0BE1A5-2408-47A6-AAB1-F5F1679FD69F}" type="datetime1">
              <a:rPr lang="zh-TW" altLang="en-US"/>
              <a:pPr>
                <a:defRPr/>
              </a:pPr>
              <a:t>2023/4/19</a:t>
            </a:fld>
            <a:endParaRPr lang="zh-TW" altLang="en-US"/>
          </a:p>
        </p:txBody>
      </p:sp>
      <p:sp>
        <p:nvSpPr>
          <p:cNvPr id="9" name="Footer Placeholder 5"/>
          <p:cNvSpPr>
            <a:spLocks noGrp="1"/>
          </p:cNvSpPr>
          <p:nvPr>
            <p:ph type="ftr" sz="quarter" idx="11"/>
          </p:nvPr>
        </p:nvSpPr>
        <p:spPr/>
        <p:txBody>
          <a:bodyPr/>
          <a:lstStyle>
            <a:lvl1pPr>
              <a:defRPr/>
            </a:lvl1pPr>
          </a:lstStyle>
          <a:p>
            <a:pPr>
              <a:defRPr/>
            </a:pPr>
            <a:endParaRPr lang="zh-TW" altLang="en-US"/>
          </a:p>
        </p:txBody>
      </p:sp>
      <p:sp>
        <p:nvSpPr>
          <p:cNvPr id="10" name="Slide Number Placeholder 6"/>
          <p:cNvSpPr>
            <a:spLocks noGrp="1"/>
          </p:cNvSpPr>
          <p:nvPr>
            <p:ph type="sldNum" sz="quarter" idx="12"/>
          </p:nvPr>
        </p:nvSpPr>
        <p:spPr/>
        <p:txBody>
          <a:bodyPr/>
          <a:lstStyle>
            <a:lvl1pPr>
              <a:defRPr/>
            </a:lvl1pPr>
          </a:lstStyle>
          <a:p>
            <a:pPr>
              <a:defRPr/>
            </a:pPr>
            <a:fld id="{C0924748-D0AC-40E7-8EA9-CC5C3B1B1108}" type="slidenum">
              <a:rPr lang="zh-TW" altLang="en-US"/>
              <a:pPr>
                <a:defRPr/>
              </a:pPr>
              <a:t>‹#›</a:t>
            </a:fld>
            <a:endParaRPr lang="zh-TW" altLang="en-US"/>
          </a:p>
        </p:txBody>
      </p:sp>
    </p:spTree>
    <p:extLst>
      <p:ext uri="{BB962C8B-B14F-4D97-AF65-F5344CB8AC3E}">
        <p14:creationId xmlns:p14="http://schemas.microsoft.com/office/powerpoint/2010/main" val="819752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68338" y="365125"/>
            <a:ext cx="838835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endParaRPr lang="en-US" altLang="zh-TW"/>
          </a:p>
        </p:txBody>
      </p:sp>
      <p:sp>
        <p:nvSpPr>
          <p:cNvPr id="1027" name="Text Placeholder 2"/>
          <p:cNvSpPr>
            <a:spLocks noGrp="1"/>
          </p:cNvSpPr>
          <p:nvPr>
            <p:ph type="body" idx="1"/>
          </p:nvPr>
        </p:nvSpPr>
        <p:spPr bwMode="auto">
          <a:xfrm>
            <a:off x="668338" y="1825625"/>
            <a:ext cx="838835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4" name="Date Placeholder 3"/>
          <p:cNvSpPr>
            <a:spLocks noGrp="1"/>
          </p:cNvSpPr>
          <p:nvPr>
            <p:ph type="dt" sz="half" idx="2"/>
          </p:nvPr>
        </p:nvSpPr>
        <p:spPr>
          <a:xfrm>
            <a:off x="668338" y="6356350"/>
            <a:ext cx="2189162" cy="365125"/>
          </a:xfrm>
          <a:prstGeom prst="rect">
            <a:avLst/>
          </a:prstGeom>
        </p:spPr>
        <p:txBody>
          <a:bodyPr vert="horz" lIns="91440" tIns="45720" rIns="91440" bIns="45720" rtlCol="0" anchor="ctr"/>
          <a:lstStyle>
            <a:lvl1pPr algn="l" eaLnBrk="1" fontAlgn="auto" hangingPunct="1">
              <a:spcBef>
                <a:spcPts val="0"/>
              </a:spcBef>
              <a:spcAft>
                <a:spcPts val="0"/>
              </a:spcAft>
              <a:defRPr kumimoji="0" sz="1200">
                <a:solidFill>
                  <a:schemeClr val="tx1">
                    <a:tint val="75000"/>
                  </a:schemeClr>
                </a:solidFill>
                <a:latin typeface="+mn-lt"/>
                <a:ea typeface="+mn-ea"/>
              </a:defRPr>
            </a:lvl1pPr>
          </a:lstStyle>
          <a:p>
            <a:pPr>
              <a:defRPr/>
            </a:pPr>
            <a:fld id="{DE15660D-B880-4611-BC2F-85F0B18EE66A}" type="datetime1">
              <a:rPr lang="zh-TW" altLang="en-US"/>
              <a:pPr>
                <a:defRPr/>
              </a:pPr>
              <a:t>2023/4/19</a:t>
            </a:fld>
            <a:endParaRPr lang="zh-TW" altLang="en-US"/>
          </a:p>
        </p:txBody>
      </p:sp>
      <p:sp>
        <p:nvSpPr>
          <p:cNvPr id="5" name="Footer Placeholder 4"/>
          <p:cNvSpPr>
            <a:spLocks noGrp="1"/>
          </p:cNvSpPr>
          <p:nvPr>
            <p:ph type="ftr" sz="quarter" idx="3"/>
          </p:nvPr>
        </p:nvSpPr>
        <p:spPr>
          <a:xfrm>
            <a:off x="3221038" y="6356350"/>
            <a:ext cx="3282950" cy="365125"/>
          </a:xfrm>
          <a:prstGeom prst="rect">
            <a:avLst/>
          </a:prstGeom>
        </p:spPr>
        <p:txBody>
          <a:bodyPr vert="horz" lIns="91440" tIns="45720" rIns="91440" bIns="45720" rtlCol="0" anchor="ctr"/>
          <a:lstStyle>
            <a:lvl1pPr algn="ctr" eaLnBrk="1" fontAlgn="auto" hangingPunct="1">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Slide Number Placeholder 5"/>
          <p:cNvSpPr>
            <a:spLocks noGrp="1"/>
          </p:cNvSpPr>
          <p:nvPr>
            <p:ph type="sldNum" sz="quarter" idx="4"/>
          </p:nvPr>
        </p:nvSpPr>
        <p:spPr>
          <a:xfrm>
            <a:off x="6867525" y="6356350"/>
            <a:ext cx="21891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0" sz="1200">
                <a:solidFill>
                  <a:srgbClr val="898989"/>
                </a:solidFill>
              </a:defRPr>
            </a:lvl1pPr>
          </a:lstStyle>
          <a:p>
            <a:pPr>
              <a:defRPr/>
            </a:pPr>
            <a:fld id="{874715CB-6ACF-486C-AC9B-6F0ACDCA46BD}"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4959" r:id="rId1"/>
    <p:sldLayoutId id="2147484960" r:id="rId2"/>
    <p:sldLayoutId id="2147484961" r:id="rId3"/>
    <p:sldLayoutId id="2147484962" r:id="rId4"/>
    <p:sldLayoutId id="2147484963" r:id="rId5"/>
    <p:sldLayoutId id="2147484964" r:id="rId6"/>
    <p:sldLayoutId id="2147484965" r:id="rId7"/>
    <p:sldLayoutId id="2147484966" r:id="rId8"/>
    <p:sldLayoutId id="2147484967" r:id="rId9"/>
    <p:sldLayoutId id="2147484968" r:id="rId10"/>
    <p:sldLayoutId id="2147484969"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ea typeface="新細明體" pitchFamily="18" charset="-120"/>
        </a:defRPr>
      </a:lvl2pPr>
      <a:lvl3pPr algn="l" rtl="0" eaLnBrk="0" fontAlgn="base" hangingPunct="0">
        <a:lnSpc>
          <a:spcPct val="90000"/>
        </a:lnSpc>
        <a:spcBef>
          <a:spcPct val="0"/>
        </a:spcBef>
        <a:spcAft>
          <a:spcPct val="0"/>
        </a:spcAft>
        <a:defRPr sz="4400">
          <a:solidFill>
            <a:schemeClr val="tx1"/>
          </a:solidFill>
          <a:latin typeface="Calibri Light" pitchFamily="34" charset="0"/>
          <a:ea typeface="新細明體" pitchFamily="18" charset="-120"/>
        </a:defRPr>
      </a:lvl3pPr>
      <a:lvl4pPr algn="l" rtl="0" eaLnBrk="0" fontAlgn="base" hangingPunct="0">
        <a:lnSpc>
          <a:spcPct val="90000"/>
        </a:lnSpc>
        <a:spcBef>
          <a:spcPct val="0"/>
        </a:spcBef>
        <a:spcAft>
          <a:spcPct val="0"/>
        </a:spcAft>
        <a:defRPr sz="4400">
          <a:solidFill>
            <a:schemeClr val="tx1"/>
          </a:solidFill>
          <a:latin typeface="Calibri Light" pitchFamily="34" charset="0"/>
          <a:ea typeface="新細明體" pitchFamily="18" charset="-120"/>
        </a:defRPr>
      </a:lvl4pPr>
      <a:lvl5pPr algn="l" rtl="0" eaLnBrk="0" fontAlgn="base" hangingPunct="0">
        <a:lnSpc>
          <a:spcPct val="90000"/>
        </a:lnSpc>
        <a:spcBef>
          <a:spcPct val="0"/>
        </a:spcBef>
        <a:spcAft>
          <a:spcPct val="0"/>
        </a:spcAft>
        <a:defRPr sz="4400">
          <a:solidFill>
            <a:schemeClr val="tx1"/>
          </a:solidFill>
          <a:latin typeface="Calibri Light" pitchFamily="34" charset="0"/>
          <a:ea typeface="新細明體" pitchFamily="18" charset="-120"/>
        </a:defRPr>
      </a:lvl5pPr>
      <a:lvl6pPr marL="457200" algn="l" rtl="0" fontAlgn="base">
        <a:lnSpc>
          <a:spcPct val="90000"/>
        </a:lnSpc>
        <a:spcBef>
          <a:spcPct val="0"/>
        </a:spcBef>
        <a:spcAft>
          <a:spcPct val="0"/>
        </a:spcAft>
        <a:defRPr sz="4400">
          <a:solidFill>
            <a:schemeClr val="tx1"/>
          </a:solidFill>
          <a:latin typeface="Calibri Light" pitchFamily="34" charset="0"/>
          <a:ea typeface="新細明體" pitchFamily="18" charset="-120"/>
        </a:defRPr>
      </a:lvl6pPr>
      <a:lvl7pPr marL="914400" algn="l" rtl="0" fontAlgn="base">
        <a:lnSpc>
          <a:spcPct val="90000"/>
        </a:lnSpc>
        <a:spcBef>
          <a:spcPct val="0"/>
        </a:spcBef>
        <a:spcAft>
          <a:spcPct val="0"/>
        </a:spcAft>
        <a:defRPr sz="4400">
          <a:solidFill>
            <a:schemeClr val="tx1"/>
          </a:solidFill>
          <a:latin typeface="Calibri Light" pitchFamily="34" charset="0"/>
          <a:ea typeface="新細明體" pitchFamily="18" charset="-120"/>
        </a:defRPr>
      </a:lvl7pPr>
      <a:lvl8pPr marL="1371600" algn="l" rtl="0" fontAlgn="base">
        <a:lnSpc>
          <a:spcPct val="90000"/>
        </a:lnSpc>
        <a:spcBef>
          <a:spcPct val="0"/>
        </a:spcBef>
        <a:spcAft>
          <a:spcPct val="0"/>
        </a:spcAft>
        <a:defRPr sz="4400">
          <a:solidFill>
            <a:schemeClr val="tx1"/>
          </a:solidFill>
          <a:latin typeface="Calibri Light" pitchFamily="34" charset="0"/>
          <a:ea typeface="新細明體" pitchFamily="18" charset="-120"/>
        </a:defRPr>
      </a:lvl8pPr>
      <a:lvl9pPr marL="1828800" algn="l" rtl="0" fontAlgn="base">
        <a:lnSpc>
          <a:spcPct val="90000"/>
        </a:lnSpc>
        <a:spcBef>
          <a:spcPct val="0"/>
        </a:spcBef>
        <a:spcAft>
          <a:spcPct val="0"/>
        </a:spcAft>
        <a:defRPr sz="4400">
          <a:solidFill>
            <a:schemeClr val="tx1"/>
          </a:solidFill>
          <a:latin typeface="Calibri Light" pitchFamily="34" charset="0"/>
          <a:ea typeface="新細明體" pitchFamily="18" charset="-12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chsu@mail.mirdc.org.t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a:xfrm>
            <a:off x="7535862" y="6356350"/>
            <a:ext cx="2189163" cy="365125"/>
          </a:xfrm>
        </p:spPr>
        <p:txBody>
          <a:bodyPr/>
          <a:lstStyle/>
          <a:p>
            <a:pPr>
              <a:defRPr/>
            </a:pPr>
            <a:fld id="{8A42DD4A-8CF8-47B8-BC4A-CFA8A7CFF21E}" type="slidenum">
              <a:rPr lang="en-US" altLang="zh-TW" smtClean="0"/>
              <a:pPr>
                <a:defRPr/>
              </a:pPr>
              <a:t>0</a:t>
            </a:fld>
            <a:endParaRPr lang="en-US" altLang="zh-TW" dirty="0"/>
          </a:p>
        </p:txBody>
      </p:sp>
      <p:graphicFrame>
        <p:nvGraphicFramePr>
          <p:cNvPr id="5" name="表格 4"/>
          <p:cNvGraphicFramePr>
            <a:graphicFrameLocks noGrp="1"/>
          </p:cNvGraphicFramePr>
          <p:nvPr>
            <p:extLst>
              <p:ext uri="{D42A27DB-BD31-4B8C-83A1-F6EECF244321}">
                <p14:modId xmlns:p14="http://schemas.microsoft.com/office/powerpoint/2010/main" val="3259991359"/>
              </p:ext>
            </p:extLst>
          </p:nvPr>
        </p:nvGraphicFramePr>
        <p:xfrm>
          <a:off x="105873" y="786821"/>
          <a:ext cx="9513278" cy="5569529"/>
        </p:xfrm>
        <a:graphic>
          <a:graphicData uri="http://schemas.openxmlformats.org/drawingml/2006/table">
            <a:tbl>
              <a:tblPr firstRow="1" bandRow="1">
                <a:tableStyleId>{6E25E649-3F16-4E02-A733-19D2CDBF48F0}</a:tableStyleId>
              </a:tblPr>
              <a:tblGrid>
                <a:gridCol w="342901">
                  <a:extLst>
                    <a:ext uri="{9D8B030D-6E8A-4147-A177-3AD203B41FA5}">
                      <a16:colId xmlns:a16="http://schemas.microsoft.com/office/drawing/2014/main" val="20000"/>
                    </a:ext>
                  </a:extLst>
                </a:gridCol>
                <a:gridCol w="1099039">
                  <a:extLst>
                    <a:ext uri="{9D8B030D-6E8A-4147-A177-3AD203B41FA5}">
                      <a16:colId xmlns:a16="http://schemas.microsoft.com/office/drawing/2014/main" val="20001"/>
                    </a:ext>
                  </a:extLst>
                </a:gridCol>
                <a:gridCol w="1626576">
                  <a:extLst>
                    <a:ext uri="{9D8B030D-6E8A-4147-A177-3AD203B41FA5}">
                      <a16:colId xmlns:a16="http://schemas.microsoft.com/office/drawing/2014/main" val="20002"/>
                    </a:ext>
                  </a:extLst>
                </a:gridCol>
                <a:gridCol w="3358662">
                  <a:extLst>
                    <a:ext uri="{9D8B030D-6E8A-4147-A177-3AD203B41FA5}">
                      <a16:colId xmlns:a16="http://schemas.microsoft.com/office/drawing/2014/main" val="2111812701"/>
                    </a:ext>
                  </a:extLst>
                </a:gridCol>
                <a:gridCol w="1424354">
                  <a:extLst>
                    <a:ext uri="{9D8B030D-6E8A-4147-A177-3AD203B41FA5}">
                      <a16:colId xmlns:a16="http://schemas.microsoft.com/office/drawing/2014/main" val="20003"/>
                    </a:ext>
                  </a:extLst>
                </a:gridCol>
                <a:gridCol w="1661746">
                  <a:extLst>
                    <a:ext uri="{9D8B030D-6E8A-4147-A177-3AD203B41FA5}">
                      <a16:colId xmlns:a16="http://schemas.microsoft.com/office/drawing/2014/main" val="20004"/>
                    </a:ext>
                  </a:extLst>
                </a:gridCol>
              </a:tblGrid>
              <a:tr h="350980">
                <a:tc>
                  <a:txBody>
                    <a:bodyPr/>
                    <a:lstStyle/>
                    <a:p>
                      <a:pPr marL="0" algn="ctr" defTabSz="914400" rtl="0" eaLnBrk="1" latinLnBrk="0" hangingPunct="1"/>
                      <a:r>
                        <a:rPr lang="zh-TW" altLang="en-US" sz="1600" b="1" kern="1200" dirty="0">
                          <a:solidFill>
                            <a:schemeClr val="lt1"/>
                          </a:solidFill>
                          <a:effectLst>
                            <a:outerShdw blurRad="38100" dist="38100" dir="2700000" algn="tl">
                              <a:srgbClr val="000000">
                                <a:alpha val="43137"/>
                              </a:srgbClr>
                            </a:outerShdw>
                          </a:effectLst>
                          <a:latin typeface="微軟正黑體" pitchFamily="34" charset="-120"/>
                          <a:ea typeface="微軟正黑體" pitchFamily="34" charset="-120"/>
                          <a:cs typeface="+mn-cs"/>
                        </a:rPr>
                        <a:t>序</a:t>
                      </a:r>
                    </a:p>
                  </a:txBody>
                  <a:tcPr marL="97250" marR="97250" anchor="ctr">
                    <a:lnL w="28575" cap="flat" cmpd="sng" algn="ctr">
                      <a:solidFill>
                        <a:schemeClr val="tx1"/>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algn="ctr" defTabSz="914400" rtl="0" eaLnBrk="1" latinLnBrk="0" hangingPunct="1"/>
                      <a:r>
                        <a:rPr lang="zh-TW" altLang="en-US" sz="1600" b="1" kern="1200" dirty="0">
                          <a:solidFill>
                            <a:schemeClr val="lt1"/>
                          </a:solidFill>
                          <a:effectLst>
                            <a:outerShdw blurRad="38100" dist="38100" dir="2700000" algn="tl">
                              <a:srgbClr val="000000">
                                <a:alpha val="43137"/>
                              </a:srgbClr>
                            </a:outerShdw>
                          </a:effectLst>
                          <a:latin typeface="微軟正黑體" pitchFamily="34" charset="-120"/>
                          <a:ea typeface="微軟正黑體" pitchFamily="34" charset="-120"/>
                          <a:cs typeface="+mn-cs"/>
                        </a:rPr>
                        <a:t>重點產業</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algn="ctr" defTabSz="914400" rtl="0" eaLnBrk="1" latinLnBrk="0" hangingPunct="1"/>
                      <a:r>
                        <a:rPr lang="zh-TW" altLang="en-US" sz="1600" b="1" kern="1200" dirty="0">
                          <a:solidFill>
                            <a:schemeClr val="lt1"/>
                          </a:solidFill>
                          <a:effectLst>
                            <a:outerShdw blurRad="38100" dist="38100" dir="2700000" algn="tl">
                              <a:srgbClr val="000000">
                                <a:alpha val="43137"/>
                              </a:srgbClr>
                            </a:outerShdw>
                          </a:effectLst>
                          <a:latin typeface="微軟正黑體" pitchFamily="34" charset="-120"/>
                          <a:ea typeface="微軟正黑體" pitchFamily="34" charset="-120"/>
                          <a:cs typeface="+mn-cs"/>
                        </a:rPr>
                        <a:t>合作聚焦次領域</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algn="ctr" defTabSz="914400" rtl="0" eaLnBrk="1" latinLnBrk="0" hangingPunct="1"/>
                      <a:r>
                        <a:rPr lang="zh-TW" altLang="en-US" sz="1600" b="1" kern="1200" dirty="0">
                          <a:solidFill>
                            <a:schemeClr val="lt1"/>
                          </a:solidFill>
                          <a:effectLst>
                            <a:outerShdw blurRad="38100" dist="38100" dir="2700000" algn="tl">
                              <a:srgbClr val="000000">
                                <a:alpha val="43137"/>
                              </a:srgbClr>
                            </a:outerShdw>
                          </a:effectLst>
                          <a:latin typeface="微軟正黑體" pitchFamily="34" charset="-120"/>
                          <a:ea typeface="微軟正黑體" pitchFamily="34" charset="-120"/>
                          <a:cs typeface="+mn-cs"/>
                        </a:rPr>
                        <a:t>範疇</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algn="ctr" defTabSz="914400" rtl="0" eaLnBrk="1" latinLnBrk="0" hangingPunct="1"/>
                      <a:r>
                        <a:rPr lang="zh-TW" altLang="en-US" sz="1600" b="1" kern="1200" dirty="0">
                          <a:solidFill>
                            <a:schemeClr val="lt1"/>
                          </a:solidFill>
                          <a:effectLst>
                            <a:outerShdw blurRad="38100" dist="38100" dir="2700000" algn="tl">
                              <a:srgbClr val="000000">
                                <a:alpha val="43137"/>
                              </a:srgbClr>
                            </a:outerShdw>
                          </a:effectLst>
                          <a:latin typeface="微軟正黑體" pitchFamily="34" charset="-120"/>
                          <a:ea typeface="微軟正黑體" pitchFamily="34" charset="-120"/>
                          <a:cs typeface="+mn-cs"/>
                        </a:rPr>
                        <a:t>產業執行秘書</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algn="ctr" defTabSz="914400" rtl="0" eaLnBrk="1" latinLnBrk="0" hangingPunct="1"/>
                      <a:r>
                        <a:rPr lang="zh-TW" altLang="en-US" sz="1600" b="1" kern="1200" dirty="0">
                          <a:solidFill>
                            <a:schemeClr val="lt1"/>
                          </a:solidFill>
                          <a:effectLst>
                            <a:outerShdw blurRad="38100" dist="38100" dir="2700000" algn="tl">
                              <a:srgbClr val="000000">
                                <a:alpha val="43137"/>
                              </a:srgbClr>
                            </a:outerShdw>
                          </a:effectLst>
                          <a:latin typeface="微軟正黑體" pitchFamily="34" charset="-120"/>
                          <a:ea typeface="微軟正黑體" pitchFamily="34" charset="-120"/>
                          <a:cs typeface="+mn-cs"/>
                        </a:rPr>
                        <a:t>產業聯絡窗口</a:t>
                      </a:r>
                    </a:p>
                  </a:txBody>
                  <a:tcPr marL="97250" marR="97250" anchor="ctr">
                    <a:lnL w="9525" cap="flat" cmpd="sng" algn="ctr">
                      <a:solidFill>
                        <a:schemeClr val="tx1">
                          <a:lumMod val="65000"/>
                          <a:lumOff val="35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10000"/>
                  </a:ext>
                </a:extLst>
              </a:tr>
              <a:tr h="862953">
                <a:tc>
                  <a:txBody>
                    <a:bodyPr/>
                    <a:lstStyle/>
                    <a:p>
                      <a:pPr algn="ctr"/>
                      <a:r>
                        <a:rPr lang="en-US" altLang="zh-TW" sz="1600" b="1" kern="1200" dirty="0">
                          <a:solidFill>
                            <a:schemeClr val="dk1"/>
                          </a:solidFill>
                          <a:latin typeface="微軟正黑體" panose="020B0604030504040204" pitchFamily="34" charset="-120"/>
                          <a:ea typeface="微軟正黑體" panose="020B0604030504040204" pitchFamily="34" charset="-120"/>
                          <a:cs typeface="+mn-cs"/>
                        </a:rPr>
                        <a:t>1</a:t>
                      </a:r>
                      <a:endParaRPr lang="zh-TW" altLang="en-US" sz="16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28575" cap="flat" cmpd="sng" algn="ctr">
                      <a:solidFill>
                        <a:schemeClr val="tx1"/>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金屬材料及製品產業</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indent="0" algn="ctr">
                        <a:buFont typeface="+mj-lt"/>
                        <a:buNone/>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低碳材料及製品</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indent="0" algn="l">
                        <a:lnSpc>
                          <a:spcPts val="1300"/>
                        </a:lnSpc>
                        <a:buFont typeface="+mj-lt"/>
                        <a:buNone/>
                      </a:pP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凡具有高值化金屬手工具、金屬模具金屬結構及建築組件、金屬容器、金屬加工處理及其他金屬製品均屬之，如數位手工具、精緻</a:t>
                      </a:r>
                      <a:r>
                        <a:rPr lang="en-US" altLang="zh-TW" sz="1300" b="1" kern="1200" dirty="0">
                          <a:solidFill>
                            <a:schemeClr val="dk1"/>
                          </a:solidFill>
                          <a:latin typeface="微軟正黑體" panose="020B0604030504040204" pitchFamily="34" charset="-120"/>
                          <a:ea typeface="微軟正黑體" panose="020B0604030504040204" pitchFamily="34" charset="-120"/>
                          <a:cs typeface="+mn-cs"/>
                        </a:rPr>
                        <a:t>3C</a:t>
                      </a: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殼件均在此範圍</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製程處  </a:t>
                      </a:r>
                    </a:p>
                    <a:p>
                      <a:pPr algn="ctr"/>
                      <a:r>
                        <a:rPr lang="zh-TW" altLang="en-US" sz="1400" b="1" kern="1200">
                          <a:solidFill>
                            <a:schemeClr val="dk1"/>
                          </a:solidFill>
                          <a:latin typeface="微軟正黑體" panose="020B0604030504040204" pitchFamily="34" charset="-120"/>
                          <a:ea typeface="微軟正黑體" panose="020B0604030504040204" pitchFamily="34" charset="-120"/>
                          <a:cs typeface="+mn-cs"/>
                        </a:rPr>
                        <a:t>鄭炳國</a:t>
                      </a: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處長</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algn="l"/>
                      <a:r>
                        <a:rPr lang="zh-TW" altLang="en-US" sz="1200" b="1" kern="1200" dirty="0">
                          <a:solidFill>
                            <a:schemeClr val="dk1"/>
                          </a:solidFill>
                          <a:latin typeface="微軟正黑體" panose="020B0604030504040204" pitchFamily="34" charset="-120"/>
                          <a:ea typeface="微軟正黑體" panose="020B0604030504040204" pitchFamily="34" charset="-120"/>
                          <a:cs typeface="+mn-cs"/>
                        </a:rPr>
                        <a:t>製程處 蔣承學副組長</a:t>
                      </a:r>
                      <a:endParaRPr lang="en-US" altLang="zh-TW" sz="1200" b="1" kern="1200" dirty="0">
                        <a:solidFill>
                          <a:schemeClr val="dk1"/>
                        </a:solidFill>
                        <a:latin typeface="微軟正黑體" panose="020B0604030504040204" pitchFamily="34" charset="-120"/>
                        <a:ea typeface="微軟正黑體" panose="020B0604030504040204" pitchFamily="34" charset="-120"/>
                        <a:cs typeface="+mn-cs"/>
                      </a:endParaRPr>
                    </a:p>
                    <a:p>
                      <a:pPr algn="l"/>
                      <a:r>
                        <a:rPr lang="en-US" altLang="zh-TW" sz="1200" b="1" kern="1200" dirty="0">
                          <a:solidFill>
                            <a:schemeClr val="dk1"/>
                          </a:solidFill>
                          <a:latin typeface="微軟正黑體" panose="020B0604030504040204" pitchFamily="34" charset="-120"/>
                          <a:ea typeface="微軟正黑體" panose="020B0604030504040204" pitchFamily="34" charset="-120"/>
                          <a:cs typeface="+mn-cs"/>
                        </a:rPr>
                        <a:t>07-3513121 # 2562</a:t>
                      </a:r>
                    </a:p>
                    <a:p>
                      <a:pPr algn="l"/>
                      <a:r>
                        <a:rPr lang="en-US" altLang="en-US" sz="1200" b="1" kern="1200" dirty="0">
                          <a:solidFill>
                            <a:schemeClr val="dk1"/>
                          </a:solidFill>
                          <a:latin typeface="微軟正黑體" panose="020B0604030504040204" pitchFamily="34" charset="-120"/>
                          <a:ea typeface="微軟正黑體" panose="020B0604030504040204" pitchFamily="34" charset="-120"/>
                          <a:cs typeface="+mn-cs"/>
                        </a:rPr>
                        <a:t>odalu@mail.mirdc.org.tw</a:t>
                      </a:r>
                    </a:p>
                  </a:txBody>
                  <a:tcPr marL="38100" marR="38100" marT="38100" marB="38100" anchor="ctr">
                    <a:lnL w="9525" cap="flat" cmpd="sng" algn="ctr">
                      <a:solidFill>
                        <a:schemeClr val="tx1">
                          <a:lumMod val="65000"/>
                          <a:lumOff val="35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10001"/>
                  </a:ext>
                </a:extLst>
              </a:tr>
              <a:tr h="923192">
                <a:tc>
                  <a:txBody>
                    <a:bodyPr/>
                    <a:lstStyle/>
                    <a:p>
                      <a:pPr algn="ctr"/>
                      <a:r>
                        <a:rPr lang="en-US" altLang="zh-TW" sz="1600" b="1" kern="1200" dirty="0">
                          <a:solidFill>
                            <a:schemeClr val="dk1"/>
                          </a:solidFill>
                          <a:latin typeface="微軟正黑體" panose="020B0604030504040204" pitchFamily="34" charset="-120"/>
                          <a:ea typeface="微軟正黑體" panose="020B0604030504040204" pitchFamily="34" charset="-120"/>
                          <a:cs typeface="+mn-cs"/>
                        </a:rPr>
                        <a:t>2</a:t>
                      </a:r>
                      <a:endParaRPr lang="zh-TW" altLang="en-US" sz="16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28575" cap="flat" cmpd="sng" algn="ctr">
                      <a:solidFill>
                        <a:schemeClr val="tx1"/>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高值精微</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p>
                      <a:pPr marL="0" marR="0" indent="0" algn="ctr" defTabSz="685800" rtl="0" eaLnBrk="1" fontAlgn="auto" latinLnBrk="0" hangingPunct="1">
                        <a:lnSpc>
                          <a:spcPct val="100000"/>
                        </a:lnSpc>
                        <a:spcBef>
                          <a:spcPts val="0"/>
                        </a:spcBef>
                        <a:spcAft>
                          <a:spcPts val="0"/>
                        </a:spcAft>
                        <a:buClrTx/>
                        <a:buSzTx/>
                        <a:buFontTx/>
                        <a:buNone/>
                        <a:tabLst/>
                        <a:defRPr/>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製品產業</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indent="0" algn="ctr">
                        <a:buFont typeface="+mj-lt"/>
                        <a:buNone/>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高值模具產業</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indent="0" algn="l">
                        <a:lnSpc>
                          <a:spcPts val="1300"/>
                        </a:lnSpc>
                        <a:buFont typeface="+mj-lt"/>
                        <a:buNone/>
                      </a:pP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從事射出、沖壓、壓鑄及鍛造等模具製造，或者透過各種壓力機，將金屬或非金屬材料制出所需形狀的零件或製品等業者皆屬模具產業範疇。</a:t>
                      </a:r>
                      <a:endParaRPr lang="en-US" altLang="zh-TW" sz="13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精微處 </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林崇田處長</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精微處 許富銓組長</a:t>
                      </a:r>
                      <a:endParaRPr kumimoji="0" lang="en-US" altLang="zh-TW" sz="12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07-3513121 # 3510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fchsu@mail.mirdc.org.tw</a:t>
                      </a:r>
                      <a:endParaRPr lang="zh-TW" altLang="en-US" sz="1200" b="1" kern="1200" dirty="0">
                        <a:solidFill>
                          <a:schemeClr val="dk1"/>
                        </a:solidFill>
                        <a:latin typeface="微軟正黑體" panose="020B0604030504040204" pitchFamily="34" charset="-120"/>
                        <a:ea typeface="微軟正黑體" panose="020B0604030504040204" pitchFamily="34" charset="-120"/>
                        <a:cs typeface="+mn-cs"/>
                        <a:hlinkClick r:id="rId2"/>
                      </a:endParaRPr>
                    </a:p>
                  </a:txBody>
                  <a:tcPr marL="97250" marR="97250" anchor="ctr">
                    <a:lnL w="9525" cap="flat" cmpd="sng" algn="ctr">
                      <a:solidFill>
                        <a:schemeClr val="tx1">
                          <a:lumMod val="65000"/>
                          <a:lumOff val="35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10002"/>
                  </a:ext>
                </a:extLst>
              </a:tr>
              <a:tr h="1014519">
                <a:tc>
                  <a:txBody>
                    <a:bodyPr/>
                    <a:lstStyle/>
                    <a:p>
                      <a:pPr algn="ctr"/>
                      <a:r>
                        <a:rPr lang="en-US" altLang="zh-TW" sz="1600" b="1" kern="1200" dirty="0">
                          <a:solidFill>
                            <a:schemeClr val="dk1"/>
                          </a:solidFill>
                          <a:latin typeface="微軟正黑體" panose="020B0604030504040204" pitchFamily="34" charset="-120"/>
                          <a:ea typeface="微軟正黑體" panose="020B0604030504040204" pitchFamily="34" charset="-120"/>
                          <a:cs typeface="+mn-cs"/>
                        </a:rPr>
                        <a:t>3</a:t>
                      </a:r>
                      <a:endParaRPr lang="zh-TW" altLang="en-US" sz="16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28575" cap="flat" cmpd="sng" algn="ctr">
                      <a:solidFill>
                        <a:schemeClr val="tx1"/>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高值設備</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產業</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indent="0" algn="ctr">
                        <a:buFont typeface="+mj-lt"/>
                        <a:buNone/>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智慧</a:t>
                      </a:r>
                      <a:r>
                        <a:rPr lang="en-US" altLang="zh-TW" sz="1400" b="1" kern="1200" dirty="0">
                          <a:solidFill>
                            <a:schemeClr val="dk1"/>
                          </a:solidFill>
                          <a:latin typeface="微軟正黑體" panose="020B0604030504040204" pitchFamily="34" charset="-120"/>
                          <a:ea typeface="微軟正黑體" panose="020B0604030504040204" pitchFamily="34" charset="-120"/>
                          <a:cs typeface="+mn-cs"/>
                        </a:rPr>
                        <a:t>/</a:t>
                      </a: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節能設備</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p>
                      <a:pPr marL="0" indent="0" algn="ctr">
                        <a:buFont typeface="+mj-lt"/>
                        <a:buNone/>
                      </a:pPr>
                      <a:endParaRPr lang="zh-TW" altLang="en-US" sz="14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indent="0" algn="l">
                        <a:lnSpc>
                          <a:spcPts val="1300"/>
                        </a:lnSpc>
                        <a:buFont typeface="+mj-lt"/>
                        <a:buNone/>
                      </a:pP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凡模具生產之加工領域，如金屬製品</a:t>
                      </a:r>
                      <a:r>
                        <a:rPr lang="en-US" altLang="zh-TW" sz="1300" b="1" kern="1200" dirty="0">
                          <a:solidFill>
                            <a:schemeClr val="dk1"/>
                          </a:solidFill>
                          <a:latin typeface="微軟正黑體" panose="020B0604030504040204" pitchFamily="34" charset="-120"/>
                          <a:ea typeface="微軟正黑體" panose="020B0604030504040204" pitchFamily="34" charset="-120"/>
                          <a:cs typeface="+mn-cs"/>
                        </a:rPr>
                        <a:t>(</a:t>
                      </a: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扣件、鑄造、鍛造、手工具等</a:t>
                      </a:r>
                      <a:r>
                        <a:rPr lang="en-US" altLang="zh-TW" sz="1300" b="1" kern="1200" dirty="0">
                          <a:solidFill>
                            <a:schemeClr val="dk1"/>
                          </a:solidFill>
                          <a:latin typeface="微軟正黑體" panose="020B0604030504040204" pitchFamily="34" charset="-120"/>
                          <a:ea typeface="微軟正黑體" panose="020B0604030504040204" pitchFamily="34" charset="-120"/>
                          <a:cs typeface="+mn-cs"/>
                        </a:rPr>
                        <a:t>)</a:t>
                      </a: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、運輸工具、運動器材與配件等產業智慧化生產設備，並運用智能技術，預測生產對於電氣等能源需求，智能調控能耗、設備運行排程等均在此範疇。</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系統處  </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p>
                      <a:pPr marL="0" marR="0" indent="0" algn="ctr" defTabSz="685800" rtl="0" eaLnBrk="1" fontAlgn="auto" latinLnBrk="0" hangingPunct="1">
                        <a:lnSpc>
                          <a:spcPct val="100000"/>
                        </a:lnSpc>
                        <a:spcBef>
                          <a:spcPts val="0"/>
                        </a:spcBef>
                        <a:spcAft>
                          <a:spcPts val="0"/>
                        </a:spcAft>
                        <a:buClrTx/>
                        <a:buSzTx/>
                        <a:buFontTx/>
                        <a:buNone/>
                        <a:tabLst/>
                        <a:defRPr/>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邱振璋代處長</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TW" altLang="en-US" sz="1200" b="1" kern="1200" dirty="0">
                          <a:solidFill>
                            <a:schemeClr val="dk1"/>
                          </a:solidFill>
                          <a:latin typeface="微軟正黑體" panose="020B0604030504040204" pitchFamily="34" charset="-120"/>
                          <a:ea typeface="微軟正黑體" panose="020B0604030504040204" pitchFamily="34" charset="-120"/>
                          <a:cs typeface="+mn-cs"/>
                        </a:rPr>
                        <a:t>系統處 傅俊貴副組長</a:t>
                      </a:r>
                      <a:endParaRPr lang="en-US" altLang="zh-TW" sz="1200" b="1" kern="1200" dirty="0">
                        <a:solidFill>
                          <a:schemeClr val="dk1"/>
                        </a:solidFill>
                        <a:latin typeface="微軟正黑體" panose="020B0604030504040204" pitchFamily="34" charset="-120"/>
                        <a:ea typeface="微軟正黑體" panose="020B0604030504040204" pitchFamily="34" charset="-120"/>
                        <a:cs typeface="+mn-cs"/>
                      </a:endParaRPr>
                    </a:p>
                    <a:p>
                      <a:pPr marL="0" marR="0" indent="0" algn="l" defTabSz="685800" rtl="0" eaLnBrk="1" fontAlgn="auto" latinLnBrk="0" hangingPunct="1">
                        <a:lnSpc>
                          <a:spcPct val="100000"/>
                        </a:lnSpc>
                        <a:spcBef>
                          <a:spcPts val="0"/>
                        </a:spcBef>
                        <a:spcAft>
                          <a:spcPts val="0"/>
                        </a:spcAft>
                        <a:buClrTx/>
                        <a:buSzTx/>
                        <a:buFontTx/>
                        <a:buNone/>
                        <a:tabLst/>
                        <a:defRPr/>
                      </a:pPr>
                      <a:r>
                        <a:rPr lang="en-US" altLang="zh-TW" sz="1200" b="1" kern="1200" dirty="0">
                          <a:solidFill>
                            <a:schemeClr val="dk1"/>
                          </a:solidFill>
                          <a:latin typeface="微軟正黑體" panose="020B0604030504040204" pitchFamily="34" charset="-120"/>
                          <a:ea typeface="微軟正黑體" panose="020B0604030504040204" pitchFamily="34" charset="-120"/>
                          <a:cs typeface="+mn-cs"/>
                        </a:rPr>
                        <a:t>07-3513121 # 2649</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1" kern="1200" dirty="0">
                          <a:solidFill>
                            <a:schemeClr val="dk1"/>
                          </a:solidFill>
                          <a:latin typeface="微軟正黑體" panose="020B0604030504040204" pitchFamily="34" charset="-120"/>
                          <a:ea typeface="微軟正黑體" panose="020B0604030504040204" pitchFamily="34" charset="-120"/>
                          <a:cs typeface="+mn-cs"/>
                        </a:rPr>
                        <a:t>michael.fu@mail.mirdc.org.tw</a:t>
                      </a:r>
                      <a:endParaRPr lang="zh-TW" altLang="en-US" sz="1200" b="1" kern="1200" dirty="0">
                        <a:solidFill>
                          <a:schemeClr val="dk1"/>
                        </a:solidFill>
                        <a:latin typeface="微軟正黑體" panose="020B0604030504040204" pitchFamily="34" charset="-120"/>
                        <a:ea typeface="微軟正黑體" panose="020B0604030504040204" pitchFamily="34" charset="-120"/>
                        <a:cs typeface="+mn-cs"/>
                        <a:hlinkClick r:id="rId2"/>
                      </a:endParaRPr>
                    </a:p>
                  </a:txBody>
                  <a:tcPr marL="97250" marR="97250" anchor="ctr">
                    <a:lnL w="9525" cap="flat" cmpd="sng" algn="ctr">
                      <a:solidFill>
                        <a:schemeClr val="tx1">
                          <a:lumMod val="65000"/>
                          <a:lumOff val="35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10003"/>
                  </a:ext>
                </a:extLst>
              </a:tr>
              <a:tr h="432356">
                <a:tc rowSpan="2">
                  <a:txBody>
                    <a:bodyPr/>
                    <a:lstStyle/>
                    <a:p>
                      <a:pPr algn="ctr"/>
                      <a:r>
                        <a:rPr lang="en-US" altLang="zh-TW" sz="1600" b="1" kern="1200" dirty="0">
                          <a:solidFill>
                            <a:schemeClr val="dk1"/>
                          </a:solidFill>
                          <a:latin typeface="微軟正黑體" panose="020B0604030504040204" pitchFamily="34" charset="-120"/>
                          <a:ea typeface="微軟正黑體" panose="020B0604030504040204" pitchFamily="34" charset="-120"/>
                          <a:cs typeface="+mn-cs"/>
                        </a:rPr>
                        <a:t>4</a:t>
                      </a:r>
                      <a:endParaRPr lang="zh-TW" altLang="en-US" sz="16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28575" cap="flat" cmpd="sng" algn="ctr">
                      <a:solidFill>
                        <a:schemeClr val="tx1"/>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row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醫療器材及照護產業</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a:txBody>
                    <a:bodyPr/>
                    <a:lstStyle/>
                    <a:p>
                      <a:pPr marL="0" indent="0" algn="ctr">
                        <a:buFont typeface="+mj-lt"/>
                        <a:buNone/>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功能性植入式醫材</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indent="0" algn="l">
                        <a:lnSpc>
                          <a:spcPts val="1300"/>
                        </a:lnSpc>
                        <a:buFont typeface="+mj-lt"/>
                        <a:buNone/>
                      </a:pP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透過功能性植入物設計以及相關術前術後監測與輔助治療之功能，提升患處治療效率。</a:t>
                      </a:r>
                      <a:endParaRPr lang="en-US" altLang="zh-TW" sz="13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醫材處 </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蘇子可處長</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tc rowSpan="2">
                  <a:txBody>
                    <a:bodyPr/>
                    <a:lstStyle/>
                    <a:p>
                      <a:pPr algn="l"/>
                      <a:r>
                        <a:rPr kumimoji="0" lang="zh-TW" altLang="en-US" sz="1200" b="1" i="0" u="none" strike="noStrike" kern="1200" cap="none" spc="0" normalizeH="0" baseline="0" dirty="0">
                          <a:ln>
                            <a:noFill/>
                          </a:ln>
                          <a:solidFill>
                            <a:prstClr val="black"/>
                          </a:solidFill>
                          <a:effectLst/>
                          <a:uLnTx/>
                          <a:uFillTx/>
                          <a:latin typeface="微軟正黑體" panose="020B0604030504040204" pitchFamily="34" charset="-120"/>
                          <a:ea typeface="微軟正黑體" panose="020B0604030504040204" pitchFamily="34" charset="-120"/>
                          <a:cs typeface="+mn-cs"/>
                        </a:rPr>
                        <a:t>醫材處 黃炳峰組長</a:t>
                      </a:r>
                      <a:br>
                        <a:rPr lang="zh-TW" altLang="en-US" sz="1200" b="1" kern="1200" dirty="0">
                          <a:solidFill>
                            <a:schemeClr val="dk1"/>
                          </a:solidFill>
                          <a:latin typeface="微軟正黑體" panose="020B0604030504040204" pitchFamily="34" charset="-120"/>
                          <a:ea typeface="微軟正黑體" panose="020B0604030504040204" pitchFamily="34" charset="-120"/>
                          <a:cs typeface="+mn-cs"/>
                        </a:rPr>
                      </a:br>
                      <a:r>
                        <a:rPr lang="en-US" altLang="zh-TW" sz="1200" b="1" kern="1200" dirty="0">
                          <a:solidFill>
                            <a:schemeClr val="dk1"/>
                          </a:solidFill>
                          <a:latin typeface="微軟正黑體" panose="020B0604030504040204" pitchFamily="34" charset="-120"/>
                          <a:ea typeface="微軟正黑體" panose="020B0604030504040204" pitchFamily="34" charset="-120"/>
                          <a:cs typeface="+mn-cs"/>
                        </a:rPr>
                        <a:t>07-6955298 # 225</a:t>
                      </a:r>
                      <a:br>
                        <a:rPr lang="en-US" altLang="zh-TW" sz="1200" b="1" kern="1200" dirty="0">
                          <a:solidFill>
                            <a:schemeClr val="dk1"/>
                          </a:solidFill>
                          <a:highlight>
                            <a:srgbClr val="FFFF00"/>
                          </a:highlight>
                          <a:latin typeface="微軟正黑體" panose="020B0604030504040204" pitchFamily="34" charset="-120"/>
                          <a:ea typeface="微軟正黑體" panose="020B0604030504040204" pitchFamily="34" charset="-120"/>
                          <a:cs typeface="+mn-cs"/>
                        </a:rPr>
                      </a:br>
                      <a:r>
                        <a:rPr lang="en-US" altLang="en-US" sz="1200" b="1" kern="1200" dirty="0">
                          <a:solidFill>
                            <a:schemeClr val="dk1"/>
                          </a:solidFill>
                          <a:latin typeface="微軟正黑體" panose="020B0604030504040204" pitchFamily="34" charset="-120"/>
                          <a:ea typeface="微軟正黑體" panose="020B0604030504040204" pitchFamily="34" charset="-120"/>
                          <a:cs typeface="+mn-cs"/>
                        </a:rPr>
                        <a:t>alexhuang@mail.mirdc.org.tw</a:t>
                      </a:r>
                      <a:endParaRPr lang="en-US" altLang="zh-TW" sz="1200" b="1" kern="1200" dirty="0">
                        <a:solidFill>
                          <a:schemeClr val="dk1"/>
                        </a:solidFill>
                        <a:highlight>
                          <a:srgbClr val="FFFF00"/>
                        </a:highlight>
                        <a:latin typeface="微軟正黑體" panose="020B0604030504040204" pitchFamily="34" charset="-120"/>
                        <a:ea typeface="微軟正黑體" panose="020B0604030504040204" pitchFamily="34" charset="-120"/>
                        <a:cs typeface="+mn-cs"/>
                        <a:hlinkClick r:id="rId2"/>
                      </a:endParaRPr>
                    </a:p>
                  </a:txBody>
                  <a:tcPr marL="38100" marR="38100" marT="38100" marB="38100" anchor="ctr">
                    <a:lnL w="9525" cap="flat" cmpd="sng" algn="ctr">
                      <a:solidFill>
                        <a:schemeClr val="tx1">
                          <a:lumMod val="65000"/>
                          <a:lumOff val="35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10004"/>
                  </a:ext>
                </a:extLst>
              </a:tr>
              <a:tr h="971010">
                <a:tc vMerge="1">
                  <a:txBody>
                    <a:bodyPr/>
                    <a:lstStyle/>
                    <a:p>
                      <a:endParaRPr lang="zh-TW" altLang="en-US"/>
                    </a:p>
                  </a:txBody>
                  <a:tcPr/>
                </a:tc>
                <a:tc vMerge="1">
                  <a:txBody>
                    <a:bodyPr/>
                    <a:lstStyle/>
                    <a:p>
                      <a:endParaRPr lang="zh-TW" altLang="en-US"/>
                    </a:p>
                  </a:txBody>
                  <a:tcPr/>
                </a:tc>
                <a:tc>
                  <a:txBody>
                    <a:bodyPr/>
                    <a:lstStyle/>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智慧治療</a:t>
                      </a:r>
                      <a:endParaRPr lang="zh-TW" altLang="en-US" dirty="0"/>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ash"/>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marL="0" indent="0" algn="l">
                        <a:lnSpc>
                          <a:spcPts val="1300"/>
                        </a:lnSpc>
                        <a:buFont typeface="+mj-lt"/>
                        <a:buNone/>
                      </a:pPr>
                      <a:r>
                        <a:rPr lang="en-US" altLang="zh-TW" sz="1300" b="1" kern="1200" dirty="0">
                          <a:solidFill>
                            <a:schemeClr val="dk1"/>
                          </a:solidFill>
                          <a:latin typeface="微軟正黑體" panose="020B0604030504040204" pitchFamily="34" charset="-120"/>
                          <a:ea typeface="微軟正黑體" panose="020B0604030504040204" pitchFamily="34" charset="-120"/>
                          <a:cs typeface="+mn-cs"/>
                        </a:rPr>
                        <a:t>1.</a:t>
                      </a: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應用於微創或傳統開放手術之定位、導航、機器人與手術相關輔助器械設備等，協助醫師進行精細手術動作或是精準植入</a:t>
                      </a:r>
                      <a:r>
                        <a:rPr lang="en-US" altLang="zh-TW" sz="1300" b="1" kern="1200" dirty="0">
                          <a:solidFill>
                            <a:schemeClr val="dk1"/>
                          </a:solidFill>
                          <a:latin typeface="微軟正黑體" panose="020B0604030504040204" pitchFamily="34" charset="-120"/>
                          <a:ea typeface="微軟正黑體" panose="020B0604030504040204" pitchFamily="34" charset="-120"/>
                          <a:cs typeface="+mn-cs"/>
                        </a:rPr>
                        <a:t>/</a:t>
                      </a: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切除。</a:t>
                      </a:r>
                      <a:endParaRPr lang="en-US" altLang="zh-TW" sz="1300" b="1" kern="1200" dirty="0">
                        <a:solidFill>
                          <a:schemeClr val="dk1"/>
                        </a:solidFill>
                        <a:latin typeface="微軟正黑體" panose="020B0604030504040204" pitchFamily="34" charset="-120"/>
                        <a:ea typeface="微軟正黑體" panose="020B0604030504040204" pitchFamily="34" charset="-120"/>
                        <a:cs typeface="+mn-cs"/>
                      </a:endParaRPr>
                    </a:p>
                    <a:p>
                      <a:pPr marL="0" indent="0" algn="l">
                        <a:lnSpc>
                          <a:spcPts val="1300"/>
                        </a:lnSpc>
                        <a:buFont typeface="+mj-lt"/>
                        <a:buNone/>
                      </a:pPr>
                      <a:r>
                        <a:rPr lang="en-US" altLang="zh-TW" sz="1300" b="1" kern="1200" dirty="0">
                          <a:solidFill>
                            <a:schemeClr val="dk1"/>
                          </a:solidFill>
                          <a:latin typeface="微軟正黑體" panose="020B0604030504040204" pitchFamily="34" charset="-120"/>
                          <a:ea typeface="微軟正黑體" panose="020B0604030504040204" pitchFamily="34" charset="-120"/>
                          <a:cs typeface="+mn-cs"/>
                        </a:rPr>
                        <a:t>2.</a:t>
                      </a: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透過高階電磁調控技術提升透過多通道立體線圈陣列改善</a:t>
                      </a:r>
                      <a:r>
                        <a:rPr lang="en-US" altLang="zh-TW" sz="1300" b="1" kern="1200" dirty="0" err="1">
                          <a:solidFill>
                            <a:schemeClr val="dk1"/>
                          </a:solidFill>
                          <a:latin typeface="微軟正黑體" panose="020B0604030504040204" pitchFamily="34" charset="-120"/>
                          <a:ea typeface="微軟正黑體" panose="020B0604030504040204" pitchFamily="34" charset="-120"/>
                          <a:cs typeface="+mn-cs"/>
                        </a:rPr>
                        <a:t>rTMS</a:t>
                      </a: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傳統系統問題。</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ash"/>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solidFill>
                      <a:schemeClr val="bg1"/>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342995659"/>
                  </a:ext>
                </a:extLst>
              </a:tr>
              <a:tr h="1014519">
                <a:tc>
                  <a:txBody>
                    <a:bodyPr/>
                    <a:lstStyle/>
                    <a:p>
                      <a:pPr algn="ctr"/>
                      <a:r>
                        <a:rPr lang="en-US" altLang="zh-TW" sz="1600" b="1" kern="1200" dirty="0">
                          <a:solidFill>
                            <a:schemeClr val="dk1"/>
                          </a:solidFill>
                          <a:latin typeface="微軟正黑體" panose="020B0604030504040204" pitchFamily="34" charset="-120"/>
                          <a:ea typeface="微軟正黑體" panose="020B0604030504040204" pitchFamily="34" charset="-120"/>
                          <a:cs typeface="+mn-cs"/>
                        </a:rPr>
                        <a:t>5</a:t>
                      </a:r>
                      <a:endParaRPr lang="zh-TW" altLang="en-US" sz="1600" b="1" kern="1200" dirty="0">
                        <a:solidFill>
                          <a:schemeClr val="dk1"/>
                        </a:solidFill>
                        <a:latin typeface="微軟正黑體" panose="020B0604030504040204" pitchFamily="34" charset="-120"/>
                        <a:ea typeface="微軟正黑體" panose="020B0604030504040204" pitchFamily="34" charset="-120"/>
                        <a:cs typeface="+mn-cs"/>
                      </a:endParaRPr>
                    </a:p>
                  </a:txBody>
                  <a:tcPr marL="97250" marR="97250" anchor="ctr">
                    <a:lnL w="28575" cap="flat" cmpd="sng" algn="ctr">
                      <a:solidFill>
                        <a:schemeClr val="tx1"/>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綠能產業</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indent="0" algn="ctr">
                        <a:buFont typeface="+mj-lt"/>
                        <a:buNone/>
                      </a:pP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氫能</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indent="0" algn="l">
                        <a:lnSpc>
                          <a:spcPts val="1300"/>
                        </a:lnSpc>
                        <a:buFont typeface="+mj-lt"/>
                        <a:buNone/>
                      </a:pPr>
                      <a:r>
                        <a:rPr lang="zh-TW" altLang="en-US" sz="1300" b="1" kern="1200" dirty="0">
                          <a:solidFill>
                            <a:schemeClr val="dk1"/>
                          </a:solidFill>
                          <a:latin typeface="微軟正黑體" panose="020B0604030504040204" pitchFamily="34" charset="-120"/>
                          <a:ea typeface="微軟正黑體" panose="020B0604030504040204" pitchFamily="34" charset="-120"/>
                          <a:cs typeface="+mn-cs"/>
                        </a:rPr>
                        <a:t>氫能源研發及應用技術，諸如產氫、產電、氫氣輸儲、燃燒應用等。</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升級處 </a:t>
                      </a:r>
                      <a:endParaRPr lang="en-US" altLang="zh-TW" sz="1400" b="1" kern="1200" dirty="0">
                        <a:solidFill>
                          <a:schemeClr val="dk1"/>
                        </a:solidFill>
                        <a:latin typeface="微軟正黑體" panose="020B0604030504040204" pitchFamily="34" charset="-120"/>
                        <a:ea typeface="微軟正黑體" panose="020B0604030504040204" pitchFamily="34" charset="-120"/>
                        <a:cs typeface="+mn-cs"/>
                      </a:endParaRPr>
                    </a:p>
                    <a:p>
                      <a:pPr algn="ctr"/>
                      <a:r>
                        <a:rPr lang="zh-TW" altLang="en-US" sz="1400" b="1" kern="1200" dirty="0">
                          <a:solidFill>
                            <a:schemeClr val="dk1"/>
                          </a:solidFill>
                          <a:latin typeface="微軟正黑體" panose="020B0604030504040204" pitchFamily="34" charset="-120"/>
                          <a:ea typeface="微軟正黑體" panose="020B0604030504040204" pitchFamily="34" charset="-120"/>
                          <a:cs typeface="+mn-cs"/>
                        </a:rPr>
                        <a:t>林恒育處長</a:t>
                      </a:r>
                    </a:p>
                  </a:txBody>
                  <a:tcPr marL="97250" marR="9725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lang="zh-TW" altLang="en-US" sz="1200" b="1" kern="1200" dirty="0">
                          <a:solidFill>
                            <a:schemeClr val="dk1"/>
                          </a:solidFill>
                          <a:latin typeface="微軟正黑體" panose="020B0604030504040204" pitchFamily="34" charset="-120"/>
                          <a:ea typeface="微軟正黑體" panose="020B0604030504040204" pitchFamily="34" charset="-120"/>
                          <a:cs typeface="+mn-cs"/>
                        </a:rPr>
                        <a:t>升級處 陳建成</a:t>
                      </a:r>
                      <a:endParaRPr lang="en-US" altLang="zh-TW" sz="1200" b="1" kern="1200" dirty="0">
                        <a:solidFill>
                          <a:schemeClr val="dk1"/>
                        </a:solidFill>
                        <a:latin typeface="微軟正黑體" panose="020B0604030504040204" pitchFamily="34" charset="-120"/>
                        <a:ea typeface="微軟正黑體" panose="020B0604030504040204" pitchFamily="34" charset="-120"/>
                        <a:cs typeface="+mn-cs"/>
                      </a:endParaRPr>
                    </a:p>
                    <a:p>
                      <a:pPr algn="l"/>
                      <a:r>
                        <a:rPr lang="en-US" altLang="zh-TW" sz="1200" b="1" kern="1200" dirty="0">
                          <a:solidFill>
                            <a:schemeClr val="dk1"/>
                          </a:solidFill>
                          <a:latin typeface="微軟正黑體" panose="020B0604030504040204" pitchFamily="34" charset="-120"/>
                          <a:ea typeface="微軟正黑體" panose="020B0604030504040204" pitchFamily="34" charset="-120"/>
                          <a:cs typeface="+mn-cs"/>
                        </a:rPr>
                        <a:t>07-3513121 # 2417</a:t>
                      </a:r>
                    </a:p>
                    <a:p>
                      <a:pPr marL="0" algn="l" defTabSz="914400" rtl="0" eaLnBrk="1" latinLnBrk="0" hangingPunct="1"/>
                      <a:r>
                        <a:rPr lang="en-US" altLang="en-US" sz="1200" b="1" kern="1200" dirty="0">
                          <a:solidFill>
                            <a:schemeClr val="dk1"/>
                          </a:solidFill>
                          <a:latin typeface="微軟正黑體" panose="020B0604030504040204" pitchFamily="34" charset="-120"/>
                          <a:ea typeface="微軟正黑體" panose="020B0604030504040204" pitchFamily="34" charset="-120"/>
                          <a:cs typeface="+mn-cs"/>
                        </a:rPr>
                        <a:t>ccchen123@mail.mirdc.org.tw</a:t>
                      </a:r>
                      <a:endParaRPr lang="zh-TW" altLang="en-US" sz="1200" b="1" kern="1200" dirty="0">
                        <a:solidFill>
                          <a:schemeClr val="dk1"/>
                        </a:solidFill>
                        <a:latin typeface="微軟正黑體" panose="020B0604030504040204" pitchFamily="34" charset="-120"/>
                        <a:ea typeface="微軟正黑體" panose="020B0604030504040204" pitchFamily="34" charset="-120"/>
                        <a:cs typeface="+mn-cs"/>
                        <a:hlinkClick r:id="rId2"/>
                      </a:endParaRPr>
                    </a:p>
                  </a:txBody>
                  <a:tcPr marL="97250" marR="97250" anchor="ctr">
                    <a:lnL w="9525" cap="flat" cmpd="sng" algn="ctr">
                      <a:solidFill>
                        <a:schemeClr val="tx1">
                          <a:lumMod val="65000"/>
                          <a:lumOff val="35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5"/>
                  </a:ext>
                </a:extLst>
              </a:tr>
            </a:tbl>
          </a:graphicData>
        </a:graphic>
      </p:graphicFrame>
      <p:sp>
        <p:nvSpPr>
          <p:cNvPr id="6" name="矩形 5"/>
          <p:cNvSpPr/>
          <p:nvPr/>
        </p:nvSpPr>
        <p:spPr>
          <a:xfrm>
            <a:off x="-105508" y="47677"/>
            <a:ext cx="8977680" cy="523220"/>
          </a:xfrm>
          <a:prstGeom prst="rect">
            <a:avLst/>
          </a:prstGeom>
        </p:spPr>
        <p:txBody>
          <a:bodyPr wrap="square">
            <a:spAutoFit/>
          </a:bodyPr>
          <a:lstStyle/>
          <a:p>
            <a:pPr algn="ctr"/>
            <a:r>
              <a:rPr lang="zh-TW" altLang="en-US" sz="2800" b="1" dirty="0">
                <a:solidFill>
                  <a:srgbClr val="0000FF"/>
                </a:solidFill>
                <a:latin typeface="微軟正黑體" panose="020B0604030504040204" pitchFamily="34" charset="-120"/>
                <a:ea typeface="微軟正黑體" panose="020B0604030504040204" pitchFamily="34" charset="-120"/>
              </a:rPr>
              <a:t>金屬中心</a:t>
            </a:r>
            <a:r>
              <a:rPr lang="en-US" altLang="zh-TW" sz="2800" b="1" dirty="0">
                <a:solidFill>
                  <a:srgbClr val="0000FF"/>
                </a:solidFill>
                <a:latin typeface="微軟正黑體" panose="020B0604030504040204" pitchFamily="34" charset="-120"/>
                <a:ea typeface="微軟正黑體" panose="020B0604030504040204" pitchFamily="34" charset="-120"/>
              </a:rPr>
              <a:t>5</a:t>
            </a:r>
            <a:r>
              <a:rPr lang="zh-TW" altLang="en-US" sz="2800" b="1" dirty="0">
                <a:solidFill>
                  <a:srgbClr val="0000FF"/>
                </a:solidFill>
                <a:latin typeface="微軟正黑體" panose="020B0604030504040204" pitchFamily="34" charset="-120"/>
                <a:ea typeface="微軟正黑體" panose="020B0604030504040204" pitchFamily="34" charset="-120"/>
              </a:rPr>
              <a:t>大重點產業合作聚焦領域及聯絡窗口</a:t>
            </a:r>
            <a:endParaRPr lang="zh-TW" altLang="en-US" sz="2800" dirty="0"/>
          </a:p>
        </p:txBody>
      </p:sp>
    </p:spTree>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18601</TotalTime>
  <Words>447</Words>
  <Application>Microsoft Office PowerPoint</Application>
  <PresentationFormat>自訂</PresentationFormat>
  <Paragraphs>56</Paragraphs>
  <Slides>1</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vt:i4>
      </vt:variant>
    </vt:vector>
  </HeadingPairs>
  <TitlesOfParts>
    <vt:vector size="6" baseType="lpstr">
      <vt:lpstr>微軟正黑體</vt:lpstr>
      <vt:lpstr>Arial</vt:lpstr>
      <vt:lpstr>Calibri</vt:lpstr>
      <vt:lpstr>Calibri Light</vt:lpstr>
      <vt:lpstr>Office 佈景主題</vt:lpstr>
      <vt:lpstr>PowerPoint 簡報</vt:lpstr>
    </vt:vector>
  </TitlesOfParts>
  <Company>mirdc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陳宥成</dc:creator>
  <cp:lastModifiedBy>Fu-Chuan Hsu</cp:lastModifiedBy>
  <cp:revision>1311</cp:revision>
  <cp:lastPrinted>2023-04-19T06:09:19Z</cp:lastPrinted>
  <dcterms:created xsi:type="dcterms:W3CDTF">2016-01-21T06:00:33Z</dcterms:created>
  <dcterms:modified xsi:type="dcterms:W3CDTF">2023-04-19T08:51:40Z</dcterms:modified>
</cp:coreProperties>
</file>